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103" d="100"/>
          <a:sy n="103" d="100"/>
        </p:scale>
        <p:origin x="114" y="1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6980D06-E2F0-415D-ADB1-F56820C45A6A}" type="doc">
      <dgm:prSet loTypeId="urn:microsoft.com/office/officeart/2005/8/layout/list1" loCatId="list" qsTypeId="urn:microsoft.com/office/officeart/2005/8/quickstyle/simple3" qsCatId="simple" csTypeId="urn:microsoft.com/office/officeart/2005/8/colors/accent2_2" csCatId="accent2" phldr="1"/>
      <dgm:spPr/>
      <dgm:t>
        <a:bodyPr/>
        <a:lstStyle/>
        <a:p>
          <a:endParaRPr lang="de-DE"/>
        </a:p>
      </dgm:t>
    </dgm:pt>
    <dgm:pt modelId="{DB210EBB-B6B9-4EB9-A58F-320212879B57}">
      <dgm:prSet phldrT="[Text]" custT="1"/>
      <dgm:spPr/>
      <dgm:t>
        <a:bodyPr/>
        <a:lstStyle/>
        <a:p>
          <a:r>
            <a:rPr lang="de-DE" sz="1400" kern="1200" dirty="0">
              <a:solidFill>
                <a:prstClr val="black"/>
              </a:solidFill>
              <a:latin typeface="Calibri" panose="020F0502020204030204"/>
              <a:ea typeface="+mn-ea"/>
              <a:cs typeface="+mn-cs"/>
            </a:rPr>
            <a:t>1. Ausreden lassen</a:t>
          </a:r>
        </a:p>
      </dgm:t>
    </dgm:pt>
    <dgm:pt modelId="{340EFF38-7FB3-4BE0-8D0D-CD600A1DDE5C}" type="parTrans" cxnId="{492373F9-7C47-4976-99F8-96DE571DE220}">
      <dgm:prSet/>
      <dgm:spPr/>
      <dgm:t>
        <a:bodyPr/>
        <a:lstStyle/>
        <a:p>
          <a:endParaRPr lang="de-DE"/>
        </a:p>
      </dgm:t>
    </dgm:pt>
    <dgm:pt modelId="{E1C9328C-093B-465E-9C17-F18B73012E7C}" type="sibTrans" cxnId="{492373F9-7C47-4976-99F8-96DE571DE220}">
      <dgm:prSet/>
      <dgm:spPr/>
      <dgm:t>
        <a:bodyPr/>
        <a:lstStyle/>
        <a:p>
          <a:endParaRPr lang="de-DE"/>
        </a:p>
      </dgm:t>
    </dgm:pt>
    <dgm:pt modelId="{A9E13CCC-DF45-4721-859E-90A4D1D59C1E}">
      <dgm:prSet phldrT="[Text]" custT="1"/>
      <dgm:spPr/>
      <dgm:t>
        <a:bodyPr/>
        <a:lstStyle/>
        <a:p>
          <a:r>
            <a:rPr lang="de-DE" sz="1400" kern="1200" dirty="0">
              <a:solidFill>
                <a:prstClr val="black"/>
              </a:solidFill>
              <a:latin typeface="Calibri" panose="020F0502020204030204"/>
              <a:ea typeface="+mn-ea"/>
              <a:cs typeface="+mn-cs"/>
            </a:rPr>
            <a:t>2. Verständnis für den Ärger zeigen</a:t>
          </a:r>
        </a:p>
      </dgm:t>
    </dgm:pt>
    <dgm:pt modelId="{2E67826C-D18A-4E7B-92D7-39C29F876010}" type="parTrans" cxnId="{78399F85-552E-4A76-B07D-585365A42D70}">
      <dgm:prSet/>
      <dgm:spPr/>
      <dgm:t>
        <a:bodyPr/>
        <a:lstStyle/>
        <a:p>
          <a:endParaRPr lang="de-DE"/>
        </a:p>
      </dgm:t>
    </dgm:pt>
    <dgm:pt modelId="{E4386D50-4EB2-446C-B625-6926974A1FA3}" type="sibTrans" cxnId="{78399F85-552E-4A76-B07D-585365A42D70}">
      <dgm:prSet/>
      <dgm:spPr/>
      <dgm:t>
        <a:bodyPr/>
        <a:lstStyle/>
        <a:p>
          <a:endParaRPr lang="de-DE"/>
        </a:p>
      </dgm:t>
    </dgm:pt>
    <dgm:pt modelId="{898D4399-FDD5-4C99-A953-7B870D0CFBB1}">
      <dgm:prSet phldrT="[Text]" custT="1"/>
      <dgm:spPr/>
      <dgm:t>
        <a:bodyPr/>
        <a:lstStyle/>
        <a:p>
          <a:r>
            <a:rPr lang="de-DE" sz="1400" kern="1200" dirty="0">
              <a:solidFill>
                <a:prstClr val="black"/>
              </a:solidFill>
              <a:latin typeface="Calibri" panose="020F0502020204030204"/>
              <a:ea typeface="+mn-ea"/>
              <a:cs typeface="+mn-cs"/>
            </a:rPr>
            <a:t>3. Sachlage klären</a:t>
          </a:r>
        </a:p>
      </dgm:t>
    </dgm:pt>
    <dgm:pt modelId="{D5B9E38E-7B20-47D3-9956-CBD8F0078A25}" type="parTrans" cxnId="{27098916-0D8E-468C-8F4E-3F229A0CF2EE}">
      <dgm:prSet/>
      <dgm:spPr/>
      <dgm:t>
        <a:bodyPr/>
        <a:lstStyle/>
        <a:p>
          <a:endParaRPr lang="de-DE"/>
        </a:p>
      </dgm:t>
    </dgm:pt>
    <dgm:pt modelId="{321CFCF0-27D8-4A0E-8DD0-853D774E76E4}" type="sibTrans" cxnId="{27098916-0D8E-468C-8F4E-3F229A0CF2EE}">
      <dgm:prSet/>
      <dgm:spPr/>
      <dgm:t>
        <a:bodyPr/>
        <a:lstStyle/>
        <a:p>
          <a:endParaRPr lang="de-DE"/>
        </a:p>
      </dgm:t>
    </dgm:pt>
    <dgm:pt modelId="{4119A51D-CBA6-4181-9B8D-1856047BE787}">
      <dgm:prSet/>
      <dgm:spPr/>
      <dgm:t>
        <a:bodyPr/>
        <a:lstStyle/>
        <a:p>
          <a:pPr>
            <a:buNone/>
          </a:pPr>
          <a:r>
            <a:rPr lang="de-DE" dirty="0"/>
            <a:t>Auf keinen Fall unterbrechen. (Das würde den Anderen noch mehr aufbringen.)  Höre statt dessen gut zu. Viele bringen gleich einen Bündel von Beschwerden vor. Achte dann darauf, was dein Gegenüber als Erstes sagt. Das ist meist der wichtigste Beschwerdegrund. Gehe darauf zuerst ein. Das reicht oft </a:t>
          </a:r>
          <a:r>
            <a:rPr lang="de-DE"/>
            <a:t>schon.</a:t>
          </a:r>
          <a:endParaRPr lang="de-DE" dirty="0"/>
        </a:p>
      </dgm:t>
    </dgm:pt>
    <dgm:pt modelId="{A765597E-8FBA-45C6-A331-D1BDD9163ECE}" type="parTrans" cxnId="{6FEE5A29-DEA2-467B-A683-4F7E93EAEDF9}">
      <dgm:prSet/>
      <dgm:spPr/>
      <dgm:t>
        <a:bodyPr/>
        <a:lstStyle/>
        <a:p>
          <a:endParaRPr lang="de-DE"/>
        </a:p>
      </dgm:t>
    </dgm:pt>
    <dgm:pt modelId="{1F0A91A2-A2DC-424D-A212-6AA640C1865E}" type="sibTrans" cxnId="{6FEE5A29-DEA2-467B-A683-4F7E93EAEDF9}">
      <dgm:prSet/>
      <dgm:spPr/>
      <dgm:t>
        <a:bodyPr/>
        <a:lstStyle/>
        <a:p>
          <a:endParaRPr lang="de-DE"/>
        </a:p>
      </dgm:t>
    </dgm:pt>
    <dgm:pt modelId="{F9E7FEA4-412D-4D1B-A0F7-F4B517B3E263}">
      <dgm:prSet/>
      <dgm:spPr/>
      <dgm:t>
        <a:bodyPr/>
        <a:lstStyle/>
        <a:p>
          <a:pPr>
            <a:buNone/>
          </a:pPr>
          <a:r>
            <a:rPr lang="de-DE" dirty="0"/>
            <a:t>„Ich verstehe, dass das sehr ärgerlich für Sie war.“ oder „Das ärgerte Sie offensichtlich sehr.“ Denke daran, wenn du jemanden </a:t>
          </a:r>
          <a:r>
            <a:rPr lang="de-DE" i="1" dirty="0"/>
            <a:t>verstehst, h</a:t>
          </a:r>
          <a:r>
            <a:rPr lang="de-DE" i="0" dirty="0"/>
            <a:t>eißt das nicht, dass du mit dem was er sagt </a:t>
          </a:r>
          <a:r>
            <a:rPr lang="de-DE" i="1" dirty="0"/>
            <a:t>einverstanden </a:t>
          </a:r>
          <a:r>
            <a:rPr lang="de-DE" i="0" dirty="0"/>
            <a:t>bist. Mit „Das tut mir leid.“ klingst du sehr mitfühlend, ohne dich zu entschuldigen.</a:t>
          </a:r>
          <a:endParaRPr lang="de-DE" dirty="0"/>
        </a:p>
      </dgm:t>
    </dgm:pt>
    <dgm:pt modelId="{6926079D-0A14-481F-8B68-86B039E5C81F}" type="parTrans" cxnId="{F2D7A0B8-48EA-47EE-841D-9B8D322E1CDF}">
      <dgm:prSet/>
      <dgm:spPr/>
      <dgm:t>
        <a:bodyPr/>
        <a:lstStyle/>
        <a:p>
          <a:endParaRPr lang="de-DE"/>
        </a:p>
      </dgm:t>
    </dgm:pt>
    <dgm:pt modelId="{84D1A8C0-A027-49DB-8DBA-C3D22EB50384}" type="sibTrans" cxnId="{F2D7A0B8-48EA-47EE-841D-9B8D322E1CDF}">
      <dgm:prSet/>
      <dgm:spPr/>
      <dgm:t>
        <a:bodyPr/>
        <a:lstStyle/>
        <a:p>
          <a:endParaRPr lang="de-DE"/>
        </a:p>
      </dgm:t>
    </dgm:pt>
    <dgm:pt modelId="{7A47A8BD-B8DF-4FC6-862C-921297F4A180}">
      <dgm:prSet/>
      <dgm:spPr/>
      <dgm:t>
        <a:bodyPr/>
        <a:lstStyle/>
        <a:p>
          <a:pPr>
            <a:buNone/>
          </a:pPr>
          <a:r>
            <a:rPr lang="de-DE" dirty="0"/>
            <a:t>Kläre, was </a:t>
          </a:r>
          <a:r>
            <a:rPr lang="de-DE" i="1" dirty="0"/>
            <a:t>genau</a:t>
          </a:r>
          <a:r>
            <a:rPr lang="de-DE" dirty="0"/>
            <a:t> passiert ist. Frage nach, bis du die Situation genau verstanden hast.</a:t>
          </a:r>
        </a:p>
      </dgm:t>
    </dgm:pt>
    <dgm:pt modelId="{0BF98B64-F710-4073-A325-878EB9FB7363}" type="parTrans" cxnId="{0B568759-7A1C-4261-AD7B-8CAB4E8319C2}">
      <dgm:prSet/>
      <dgm:spPr/>
      <dgm:t>
        <a:bodyPr/>
        <a:lstStyle/>
        <a:p>
          <a:endParaRPr lang="de-DE"/>
        </a:p>
      </dgm:t>
    </dgm:pt>
    <dgm:pt modelId="{AC6FB4BF-F402-4D75-AE64-CDB94395F0AB}" type="sibTrans" cxnId="{0B568759-7A1C-4261-AD7B-8CAB4E8319C2}">
      <dgm:prSet/>
      <dgm:spPr/>
      <dgm:t>
        <a:bodyPr/>
        <a:lstStyle/>
        <a:p>
          <a:endParaRPr lang="de-DE"/>
        </a:p>
      </dgm:t>
    </dgm:pt>
    <dgm:pt modelId="{C4B9544D-BB1B-4F1A-9EAB-590ADE1FE4DD}">
      <dgm:prSet custT="1"/>
      <dgm:spPr/>
      <dgm:t>
        <a:bodyPr/>
        <a:lstStyle/>
        <a:p>
          <a:r>
            <a:rPr lang="de-DE" sz="1400" kern="1200" dirty="0">
              <a:solidFill>
                <a:prstClr val="black"/>
              </a:solidFill>
              <a:latin typeface="Calibri" panose="020F0502020204030204"/>
              <a:ea typeface="+mn-ea"/>
              <a:cs typeface="+mn-cs"/>
            </a:rPr>
            <a:t>4. Den Anderen nach einer Lösung fragen</a:t>
          </a:r>
        </a:p>
      </dgm:t>
    </dgm:pt>
    <dgm:pt modelId="{CABCACC8-58A6-4367-9078-A009C441537E}" type="parTrans" cxnId="{7CA0330D-E6CA-4B21-9A34-8438185A6730}">
      <dgm:prSet/>
      <dgm:spPr/>
      <dgm:t>
        <a:bodyPr/>
        <a:lstStyle/>
        <a:p>
          <a:endParaRPr lang="de-DE"/>
        </a:p>
      </dgm:t>
    </dgm:pt>
    <dgm:pt modelId="{CE65E30B-4FB9-4207-BFE5-076154EC40AC}" type="sibTrans" cxnId="{7CA0330D-E6CA-4B21-9A34-8438185A6730}">
      <dgm:prSet/>
      <dgm:spPr/>
      <dgm:t>
        <a:bodyPr/>
        <a:lstStyle/>
        <a:p>
          <a:endParaRPr lang="de-DE"/>
        </a:p>
      </dgm:t>
    </dgm:pt>
    <dgm:pt modelId="{D182138D-0151-4352-8301-533A70F9C4A6}">
      <dgm:prSet/>
      <dgm:spPr/>
      <dgm:t>
        <a:bodyPr/>
        <a:lstStyle/>
        <a:p>
          <a:pPr>
            <a:buNone/>
          </a:pPr>
          <a:r>
            <a:rPr lang="de-DE" dirty="0"/>
            <a:t>Wer sich bei dir über etwas beschwert, hat meist schon eine Lösung vor Augen. Frage </a:t>
          </a:r>
          <a:r>
            <a:rPr lang="de-DE" i="0" dirty="0"/>
            <a:t>nach einem Vorschlag. Zum Beispiel: „Wie können wir Ihnen jetzt helfen?“ </a:t>
          </a:r>
          <a:br>
            <a:rPr lang="de-DE" i="0" dirty="0"/>
          </a:br>
          <a:r>
            <a:rPr lang="de-DE" i="0" dirty="0"/>
            <a:t>Die Frage ist ungewöhnlich. Doch mit einer selbst gefundenen Lösung sind Menschen zufriedener. Oft ist das genau der Vorschlag, den du auch gemacht hättest. </a:t>
          </a:r>
          <a:endParaRPr lang="de-DE" dirty="0"/>
        </a:p>
      </dgm:t>
    </dgm:pt>
    <dgm:pt modelId="{E5FE63BB-F5CB-4FC9-A8ED-B825424336A7}" type="parTrans" cxnId="{FB29F1EA-1E52-4539-909B-C629F6FF93C9}">
      <dgm:prSet/>
      <dgm:spPr/>
      <dgm:t>
        <a:bodyPr/>
        <a:lstStyle/>
        <a:p>
          <a:endParaRPr lang="de-DE"/>
        </a:p>
      </dgm:t>
    </dgm:pt>
    <dgm:pt modelId="{341F6FB1-06A7-407F-A5C0-B0EC5B00277B}" type="sibTrans" cxnId="{FB29F1EA-1E52-4539-909B-C629F6FF93C9}">
      <dgm:prSet/>
      <dgm:spPr/>
      <dgm:t>
        <a:bodyPr/>
        <a:lstStyle/>
        <a:p>
          <a:endParaRPr lang="de-DE"/>
        </a:p>
      </dgm:t>
    </dgm:pt>
    <dgm:pt modelId="{403B50B5-879D-4AEF-9474-C14057C373FE}">
      <dgm:prSet custT="1"/>
      <dgm:spPr/>
      <dgm:t>
        <a:bodyPr/>
        <a:lstStyle/>
        <a:p>
          <a:r>
            <a:rPr lang="de-DE" sz="1400" kern="1200" dirty="0">
              <a:solidFill>
                <a:prstClr val="black"/>
              </a:solidFill>
              <a:latin typeface="Calibri" panose="020F0502020204030204"/>
              <a:ea typeface="+mn-ea"/>
              <a:cs typeface="+mn-cs"/>
            </a:rPr>
            <a:t>5. Gemeinsam eine Lösung finden</a:t>
          </a:r>
          <a:r>
            <a:rPr lang="de-DE" sz="1100" kern="1200" dirty="0"/>
            <a:t>.</a:t>
          </a:r>
        </a:p>
      </dgm:t>
    </dgm:pt>
    <dgm:pt modelId="{1B55801B-96B0-4D07-94B5-C6F26D0C6ED4}" type="parTrans" cxnId="{B98C225A-A7E7-487C-843A-894C1F9079FF}">
      <dgm:prSet/>
      <dgm:spPr/>
      <dgm:t>
        <a:bodyPr/>
        <a:lstStyle/>
        <a:p>
          <a:endParaRPr lang="de-DE"/>
        </a:p>
      </dgm:t>
    </dgm:pt>
    <dgm:pt modelId="{0D463B89-DD23-4437-B280-D031CFBB0E40}" type="sibTrans" cxnId="{B98C225A-A7E7-487C-843A-894C1F9079FF}">
      <dgm:prSet/>
      <dgm:spPr/>
      <dgm:t>
        <a:bodyPr/>
        <a:lstStyle/>
        <a:p>
          <a:endParaRPr lang="de-DE"/>
        </a:p>
      </dgm:t>
    </dgm:pt>
    <dgm:pt modelId="{27F04222-BBD2-4BC6-BBD7-57DC632D7C79}">
      <dgm:prSet/>
      <dgm:spPr/>
      <dgm:t>
        <a:bodyPr/>
        <a:lstStyle/>
        <a:p>
          <a:pPr>
            <a:buNone/>
          </a:pPr>
          <a:r>
            <a:rPr lang="de-DE" sz="1400" kern="1200" dirty="0"/>
            <a:t>Falls der Vorschlag nicht passt: Gehe Punkt 1 bis 3 noch einmal durch und formuliere deinen Vorschlag als Frage. „Was halten Sie davon, wenn … ?“</a:t>
          </a:r>
        </a:p>
      </dgm:t>
    </dgm:pt>
    <dgm:pt modelId="{5231E80A-35A8-48C0-B5A4-DBEC49D29BEE}" type="parTrans" cxnId="{E51A6ECA-5EB8-4280-AE99-106B9CDF746F}">
      <dgm:prSet/>
      <dgm:spPr/>
      <dgm:t>
        <a:bodyPr/>
        <a:lstStyle/>
        <a:p>
          <a:endParaRPr lang="de-DE"/>
        </a:p>
      </dgm:t>
    </dgm:pt>
    <dgm:pt modelId="{F046686A-83E3-4BCF-A75D-64CB566DB20D}" type="sibTrans" cxnId="{E51A6ECA-5EB8-4280-AE99-106B9CDF746F}">
      <dgm:prSet/>
      <dgm:spPr/>
      <dgm:t>
        <a:bodyPr/>
        <a:lstStyle/>
        <a:p>
          <a:endParaRPr lang="de-DE"/>
        </a:p>
      </dgm:t>
    </dgm:pt>
    <dgm:pt modelId="{13FFE2BF-BFAA-4C6B-B45B-E66715F4DD86}">
      <dgm:prSet custT="1"/>
      <dgm:spPr/>
      <dgm:t>
        <a:bodyPr/>
        <a:lstStyle/>
        <a:p>
          <a:pPr>
            <a:buNone/>
          </a:pPr>
          <a:r>
            <a:rPr lang="de-DE" sz="1400" kern="1200" dirty="0">
              <a:solidFill>
                <a:prstClr val="black"/>
              </a:solidFill>
              <a:latin typeface="Calibri" panose="020F0502020204030204"/>
              <a:ea typeface="+mn-ea"/>
              <a:cs typeface="+mn-cs"/>
            </a:rPr>
            <a:t>6. Ergebnis zusammenfassen oder wiederholen</a:t>
          </a:r>
        </a:p>
      </dgm:t>
    </dgm:pt>
    <dgm:pt modelId="{1B519313-CA32-406B-A828-634F2BC6DFBC}" type="parTrans" cxnId="{0695EFA6-DB08-489E-A549-D4A20614851B}">
      <dgm:prSet/>
      <dgm:spPr/>
      <dgm:t>
        <a:bodyPr/>
        <a:lstStyle/>
        <a:p>
          <a:endParaRPr lang="de-DE"/>
        </a:p>
      </dgm:t>
    </dgm:pt>
    <dgm:pt modelId="{BB723520-2854-42C7-BE79-C2C892EEF8B8}" type="sibTrans" cxnId="{0695EFA6-DB08-489E-A549-D4A20614851B}">
      <dgm:prSet/>
      <dgm:spPr/>
      <dgm:t>
        <a:bodyPr/>
        <a:lstStyle/>
        <a:p>
          <a:endParaRPr lang="de-DE"/>
        </a:p>
      </dgm:t>
    </dgm:pt>
    <dgm:pt modelId="{5971F719-268B-4EA3-A736-CC3B2E3C1F55}">
      <dgm:prSet/>
      <dgm:spPr/>
      <dgm:t>
        <a:bodyPr/>
        <a:lstStyle/>
        <a:p>
          <a:pPr>
            <a:buNone/>
          </a:pPr>
          <a:r>
            <a:rPr lang="de-DE" dirty="0"/>
            <a:t>Damit versicherst du dich und deinem Gegenüber, dass das Gespräch zum Ende kommt und ihr das gleiche Verständnis habt, wie es weitergeht. Eine gute Formulierung kann sein: „Also: Wir machen jetzt Folgendes.“</a:t>
          </a:r>
        </a:p>
      </dgm:t>
    </dgm:pt>
    <dgm:pt modelId="{BBAF3BEE-A75F-4BE7-8914-F3D7FE467F2F}" type="parTrans" cxnId="{E2F92156-070A-4DC9-8A32-C5241A8A83FD}">
      <dgm:prSet/>
      <dgm:spPr/>
      <dgm:t>
        <a:bodyPr/>
        <a:lstStyle/>
        <a:p>
          <a:endParaRPr lang="de-DE"/>
        </a:p>
      </dgm:t>
    </dgm:pt>
    <dgm:pt modelId="{E2B0764C-78B5-4C8B-BF59-6DE4B67A93D8}" type="sibTrans" cxnId="{E2F92156-070A-4DC9-8A32-C5241A8A83FD}">
      <dgm:prSet/>
      <dgm:spPr/>
      <dgm:t>
        <a:bodyPr/>
        <a:lstStyle/>
        <a:p>
          <a:endParaRPr lang="de-DE"/>
        </a:p>
      </dgm:t>
    </dgm:pt>
    <dgm:pt modelId="{E7AB2574-EFAE-4573-ACB0-9BC5EFC80129}">
      <dgm:prSet custT="1"/>
      <dgm:spPr/>
      <dgm:t>
        <a:bodyPr/>
        <a:lstStyle/>
        <a:p>
          <a:pPr>
            <a:buNone/>
          </a:pPr>
          <a:r>
            <a:rPr lang="de-DE" sz="1400" kern="1200" dirty="0">
              <a:solidFill>
                <a:prstClr val="black"/>
              </a:solidFill>
              <a:latin typeface="Calibri" panose="020F0502020204030204"/>
              <a:ea typeface="+mn-ea"/>
              <a:cs typeface="+mn-cs"/>
            </a:rPr>
            <a:t>7. Bedanke dich</a:t>
          </a:r>
        </a:p>
      </dgm:t>
    </dgm:pt>
    <dgm:pt modelId="{59FD89EE-7C36-4270-8642-204B11F665DF}" type="parTrans" cxnId="{F2F2A3D3-C741-4280-AC61-A1A9F81DBF00}">
      <dgm:prSet/>
      <dgm:spPr/>
      <dgm:t>
        <a:bodyPr/>
        <a:lstStyle/>
        <a:p>
          <a:endParaRPr lang="de-DE"/>
        </a:p>
      </dgm:t>
    </dgm:pt>
    <dgm:pt modelId="{B9A10CAB-EB23-42D2-BC1E-581E8603168F}" type="sibTrans" cxnId="{F2F2A3D3-C741-4280-AC61-A1A9F81DBF00}">
      <dgm:prSet/>
      <dgm:spPr/>
      <dgm:t>
        <a:bodyPr/>
        <a:lstStyle/>
        <a:p>
          <a:endParaRPr lang="de-DE"/>
        </a:p>
      </dgm:t>
    </dgm:pt>
    <dgm:pt modelId="{9131E21D-9AD6-485E-9A20-C8F72142E17E}">
      <dgm:prSet/>
      <dgm:spPr/>
      <dgm:t>
        <a:bodyPr/>
        <a:lstStyle/>
        <a:p>
          <a:pPr>
            <a:buNone/>
          </a:pPr>
          <a:r>
            <a:rPr lang="de-DE" dirty="0"/>
            <a:t>Egal, wie das Gespräch begonnen hat. Wenn es irgendwie geht, solltest du ein versöhnliches Ende finden. </a:t>
          </a:r>
          <a:br>
            <a:rPr lang="de-DE" dirty="0"/>
          </a:br>
          <a:r>
            <a:rPr lang="de-DE" dirty="0"/>
            <a:t>Zum Beispiel indem du dich bedankst: „Danke, dass Sie Bescheid gesagt haben.“ oder „Danke für Ihr Verständnis.“</a:t>
          </a:r>
        </a:p>
      </dgm:t>
    </dgm:pt>
    <dgm:pt modelId="{895CA02C-7096-4ABD-9C1C-94E0AF39EB95}" type="parTrans" cxnId="{CC856D12-72EC-4BDD-AA4E-7AF3A2C98EBE}">
      <dgm:prSet/>
      <dgm:spPr/>
      <dgm:t>
        <a:bodyPr/>
        <a:lstStyle/>
        <a:p>
          <a:endParaRPr lang="de-DE"/>
        </a:p>
      </dgm:t>
    </dgm:pt>
    <dgm:pt modelId="{5B97457B-602D-408F-903F-792DB490DCB0}" type="sibTrans" cxnId="{CC856D12-72EC-4BDD-AA4E-7AF3A2C98EBE}">
      <dgm:prSet/>
      <dgm:spPr/>
      <dgm:t>
        <a:bodyPr/>
        <a:lstStyle/>
        <a:p>
          <a:endParaRPr lang="de-DE"/>
        </a:p>
      </dgm:t>
    </dgm:pt>
    <dgm:pt modelId="{5ADE60FC-44CB-4165-8059-7040C96AC03D}" type="pres">
      <dgm:prSet presAssocID="{B6980D06-E2F0-415D-ADB1-F56820C45A6A}" presName="linear" presStyleCnt="0">
        <dgm:presLayoutVars>
          <dgm:dir/>
          <dgm:animLvl val="lvl"/>
          <dgm:resizeHandles val="exact"/>
        </dgm:presLayoutVars>
      </dgm:prSet>
      <dgm:spPr/>
    </dgm:pt>
    <dgm:pt modelId="{ECA4D7B8-0564-408E-A54B-02A60DAF67F6}" type="pres">
      <dgm:prSet presAssocID="{DB210EBB-B6B9-4EB9-A58F-320212879B57}" presName="parentLin" presStyleCnt="0"/>
      <dgm:spPr/>
    </dgm:pt>
    <dgm:pt modelId="{45AA909E-7828-4BA4-A709-5BBE3FE8DB01}" type="pres">
      <dgm:prSet presAssocID="{DB210EBB-B6B9-4EB9-A58F-320212879B57}" presName="parentLeftMargin" presStyleLbl="node1" presStyleIdx="0" presStyleCnt="7"/>
      <dgm:spPr/>
    </dgm:pt>
    <dgm:pt modelId="{D635729B-75C8-49A1-A738-1F8128040343}" type="pres">
      <dgm:prSet presAssocID="{DB210EBB-B6B9-4EB9-A58F-320212879B57}" presName="parentText" presStyleLbl="node1" presStyleIdx="0" presStyleCnt="7" custLinFactNeighborX="5785" custLinFactNeighborY="6007">
        <dgm:presLayoutVars>
          <dgm:chMax val="0"/>
          <dgm:bulletEnabled val="1"/>
        </dgm:presLayoutVars>
      </dgm:prSet>
      <dgm:spPr/>
    </dgm:pt>
    <dgm:pt modelId="{5D51890A-D627-450D-B535-F057BF6AB418}" type="pres">
      <dgm:prSet presAssocID="{DB210EBB-B6B9-4EB9-A58F-320212879B57}" presName="negativeSpace" presStyleCnt="0"/>
      <dgm:spPr/>
    </dgm:pt>
    <dgm:pt modelId="{7A5A25CE-C602-4A49-A9CA-2B7F39C8820A}" type="pres">
      <dgm:prSet presAssocID="{DB210EBB-B6B9-4EB9-A58F-320212879B57}" presName="childText" presStyleLbl="conFgAcc1" presStyleIdx="0" presStyleCnt="7">
        <dgm:presLayoutVars>
          <dgm:bulletEnabled val="1"/>
        </dgm:presLayoutVars>
      </dgm:prSet>
      <dgm:spPr/>
    </dgm:pt>
    <dgm:pt modelId="{25C474FF-034A-4EEB-8139-0DD3548D861C}" type="pres">
      <dgm:prSet presAssocID="{E1C9328C-093B-465E-9C17-F18B73012E7C}" presName="spaceBetweenRectangles" presStyleCnt="0"/>
      <dgm:spPr/>
    </dgm:pt>
    <dgm:pt modelId="{A4FE8EF5-76CF-4872-A39C-FB741F7EC018}" type="pres">
      <dgm:prSet presAssocID="{A9E13CCC-DF45-4721-859E-90A4D1D59C1E}" presName="parentLin" presStyleCnt="0"/>
      <dgm:spPr/>
    </dgm:pt>
    <dgm:pt modelId="{DDE7D563-497E-490F-897B-7317E2C484E6}" type="pres">
      <dgm:prSet presAssocID="{A9E13CCC-DF45-4721-859E-90A4D1D59C1E}" presName="parentLeftMargin" presStyleLbl="node1" presStyleIdx="0" presStyleCnt="7"/>
      <dgm:spPr/>
    </dgm:pt>
    <dgm:pt modelId="{A59C16EF-0A27-4C1F-AD79-91EC1E9D5923}" type="pres">
      <dgm:prSet presAssocID="{A9E13CCC-DF45-4721-859E-90A4D1D59C1E}" presName="parentText" presStyleLbl="node1" presStyleIdx="1" presStyleCnt="7">
        <dgm:presLayoutVars>
          <dgm:chMax val="0"/>
          <dgm:bulletEnabled val="1"/>
        </dgm:presLayoutVars>
      </dgm:prSet>
      <dgm:spPr/>
    </dgm:pt>
    <dgm:pt modelId="{9ADA24D4-11FB-4959-8166-F516F3B4390C}" type="pres">
      <dgm:prSet presAssocID="{A9E13CCC-DF45-4721-859E-90A4D1D59C1E}" presName="negativeSpace" presStyleCnt="0"/>
      <dgm:spPr/>
    </dgm:pt>
    <dgm:pt modelId="{1F812CE2-F075-46D7-B405-4059375266EA}" type="pres">
      <dgm:prSet presAssocID="{A9E13CCC-DF45-4721-859E-90A4D1D59C1E}" presName="childText" presStyleLbl="conFgAcc1" presStyleIdx="1" presStyleCnt="7">
        <dgm:presLayoutVars>
          <dgm:bulletEnabled val="1"/>
        </dgm:presLayoutVars>
      </dgm:prSet>
      <dgm:spPr/>
    </dgm:pt>
    <dgm:pt modelId="{3CCB6B0C-CDFA-4193-A051-3F8ECE058E1B}" type="pres">
      <dgm:prSet presAssocID="{E4386D50-4EB2-446C-B625-6926974A1FA3}" presName="spaceBetweenRectangles" presStyleCnt="0"/>
      <dgm:spPr/>
    </dgm:pt>
    <dgm:pt modelId="{8AD9659A-D11D-49B7-9D8A-4DD67E6074C0}" type="pres">
      <dgm:prSet presAssocID="{898D4399-FDD5-4C99-A953-7B870D0CFBB1}" presName="parentLin" presStyleCnt="0"/>
      <dgm:spPr/>
    </dgm:pt>
    <dgm:pt modelId="{A44D81C8-66C0-4D43-9321-195FBB08F3CC}" type="pres">
      <dgm:prSet presAssocID="{898D4399-FDD5-4C99-A953-7B870D0CFBB1}" presName="parentLeftMargin" presStyleLbl="node1" presStyleIdx="1" presStyleCnt="7"/>
      <dgm:spPr/>
    </dgm:pt>
    <dgm:pt modelId="{0A72799D-C705-4C72-9FA8-409B124612CD}" type="pres">
      <dgm:prSet presAssocID="{898D4399-FDD5-4C99-A953-7B870D0CFBB1}" presName="parentText" presStyleLbl="node1" presStyleIdx="2" presStyleCnt="7">
        <dgm:presLayoutVars>
          <dgm:chMax val="0"/>
          <dgm:bulletEnabled val="1"/>
        </dgm:presLayoutVars>
      </dgm:prSet>
      <dgm:spPr/>
    </dgm:pt>
    <dgm:pt modelId="{59425FC7-2393-44FB-91AC-2EF4E26A456A}" type="pres">
      <dgm:prSet presAssocID="{898D4399-FDD5-4C99-A953-7B870D0CFBB1}" presName="negativeSpace" presStyleCnt="0"/>
      <dgm:spPr/>
    </dgm:pt>
    <dgm:pt modelId="{F993CF46-E4F8-4992-8AAD-10565BB17F2E}" type="pres">
      <dgm:prSet presAssocID="{898D4399-FDD5-4C99-A953-7B870D0CFBB1}" presName="childText" presStyleLbl="conFgAcc1" presStyleIdx="2" presStyleCnt="7">
        <dgm:presLayoutVars>
          <dgm:bulletEnabled val="1"/>
        </dgm:presLayoutVars>
      </dgm:prSet>
      <dgm:spPr/>
    </dgm:pt>
    <dgm:pt modelId="{2481DE6B-4C55-4F85-9E46-FE3056E6DEE1}" type="pres">
      <dgm:prSet presAssocID="{321CFCF0-27D8-4A0E-8DD0-853D774E76E4}" presName="spaceBetweenRectangles" presStyleCnt="0"/>
      <dgm:spPr/>
    </dgm:pt>
    <dgm:pt modelId="{2393DC6F-96E5-4BBE-92C8-2585CEB38675}" type="pres">
      <dgm:prSet presAssocID="{C4B9544D-BB1B-4F1A-9EAB-590ADE1FE4DD}" presName="parentLin" presStyleCnt="0"/>
      <dgm:spPr/>
    </dgm:pt>
    <dgm:pt modelId="{A6B8BA63-5021-458E-8A4E-DA378A4ECBEC}" type="pres">
      <dgm:prSet presAssocID="{C4B9544D-BB1B-4F1A-9EAB-590ADE1FE4DD}" presName="parentLeftMargin" presStyleLbl="node1" presStyleIdx="2" presStyleCnt="7"/>
      <dgm:spPr/>
    </dgm:pt>
    <dgm:pt modelId="{6A1F0615-29FF-4F69-A9A4-55A364BE40C7}" type="pres">
      <dgm:prSet presAssocID="{C4B9544D-BB1B-4F1A-9EAB-590ADE1FE4DD}" presName="parentText" presStyleLbl="node1" presStyleIdx="3" presStyleCnt="7">
        <dgm:presLayoutVars>
          <dgm:chMax val="0"/>
          <dgm:bulletEnabled val="1"/>
        </dgm:presLayoutVars>
      </dgm:prSet>
      <dgm:spPr/>
    </dgm:pt>
    <dgm:pt modelId="{F4041480-F07B-4FF5-9D68-F67EBB9A1D00}" type="pres">
      <dgm:prSet presAssocID="{C4B9544D-BB1B-4F1A-9EAB-590ADE1FE4DD}" presName="negativeSpace" presStyleCnt="0"/>
      <dgm:spPr/>
    </dgm:pt>
    <dgm:pt modelId="{FE01A418-5B5B-4C4D-9D36-48BE2DB12118}" type="pres">
      <dgm:prSet presAssocID="{C4B9544D-BB1B-4F1A-9EAB-590ADE1FE4DD}" presName="childText" presStyleLbl="conFgAcc1" presStyleIdx="3" presStyleCnt="7">
        <dgm:presLayoutVars>
          <dgm:bulletEnabled val="1"/>
        </dgm:presLayoutVars>
      </dgm:prSet>
      <dgm:spPr/>
    </dgm:pt>
    <dgm:pt modelId="{DD789B14-6342-47B6-B907-954E003B5AC7}" type="pres">
      <dgm:prSet presAssocID="{CE65E30B-4FB9-4207-BFE5-076154EC40AC}" presName="spaceBetweenRectangles" presStyleCnt="0"/>
      <dgm:spPr/>
    </dgm:pt>
    <dgm:pt modelId="{766C75F0-2321-4464-A8B2-B6A211EAE780}" type="pres">
      <dgm:prSet presAssocID="{403B50B5-879D-4AEF-9474-C14057C373FE}" presName="parentLin" presStyleCnt="0"/>
      <dgm:spPr/>
    </dgm:pt>
    <dgm:pt modelId="{B8AC15DF-9E4B-4B0E-9F8B-32159B261862}" type="pres">
      <dgm:prSet presAssocID="{403B50B5-879D-4AEF-9474-C14057C373FE}" presName="parentLeftMargin" presStyleLbl="node1" presStyleIdx="3" presStyleCnt="7"/>
      <dgm:spPr/>
    </dgm:pt>
    <dgm:pt modelId="{5668C565-3BDE-4F50-A409-63B28451098A}" type="pres">
      <dgm:prSet presAssocID="{403B50B5-879D-4AEF-9474-C14057C373FE}" presName="parentText" presStyleLbl="node1" presStyleIdx="4" presStyleCnt="7">
        <dgm:presLayoutVars>
          <dgm:chMax val="0"/>
          <dgm:bulletEnabled val="1"/>
        </dgm:presLayoutVars>
      </dgm:prSet>
      <dgm:spPr/>
    </dgm:pt>
    <dgm:pt modelId="{B5615F86-9A67-4BC5-82DF-245F4C4F7920}" type="pres">
      <dgm:prSet presAssocID="{403B50B5-879D-4AEF-9474-C14057C373FE}" presName="negativeSpace" presStyleCnt="0"/>
      <dgm:spPr/>
    </dgm:pt>
    <dgm:pt modelId="{078C0971-3DC2-4B6E-9ED4-B3699BDB3421}" type="pres">
      <dgm:prSet presAssocID="{403B50B5-879D-4AEF-9474-C14057C373FE}" presName="childText" presStyleLbl="conFgAcc1" presStyleIdx="4" presStyleCnt="7">
        <dgm:presLayoutVars>
          <dgm:bulletEnabled val="1"/>
        </dgm:presLayoutVars>
      </dgm:prSet>
      <dgm:spPr/>
    </dgm:pt>
    <dgm:pt modelId="{03C0EB4C-BC94-4625-B499-9ABDE9496A02}" type="pres">
      <dgm:prSet presAssocID="{0D463B89-DD23-4437-B280-D031CFBB0E40}" presName="spaceBetweenRectangles" presStyleCnt="0"/>
      <dgm:spPr/>
    </dgm:pt>
    <dgm:pt modelId="{8A9773C2-7768-4FE3-A1E6-6F10486EEE91}" type="pres">
      <dgm:prSet presAssocID="{13FFE2BF-BFAA-4C6B-B45B-E66715F4DD86}" presName="parentLin" presStyleCnt="0"/>
      <dgm:spPr/>
    </dgm:pt>
    <dgm:pt modelId="{843CA7C2-9D80-4AC6-AAC5-57B620323765}" type="pres">
      <dgm:prSet presAssocID="{13FFE2BF-BFAA-4C6B-B45B-E66715F4DD86}" presName="parentLeftMargin" presStyleLbl="node1" presStyleIdx="4" presStyleCnt="7"/>
      <dgm:spPr/>
    </dgm:pt>
    <dgm:pt modelId="{F716982A-FBF0-41B2-92BF-7D1A15D3B3C0}" type="pres">
      <dgm:prSet presAssocID="{13FFE2BF-BFAA-4C6B-B45B-E66715F4DD86}" presName="parentText" presStyleLbl="node1" presStyleIdx="5" presStyleCnt="7">
        <dgm:presLayoutVars>
          <dgm:chMax val="0"/>
          <dgm:bulletEnabled val="1"/>
        </dgm:presLayoutVars>
      </dgm:prSet>
      <dgm:spPr/>
    </dgm:pt>
    <dgm:pt modelId="{A357F905-BEA3-4373-A261-0153F0CF9AD9}" type="pres">
      <dgm:prSet presAssocID="{13FFE2BF-BFAA-4C6B-B45B-E66715F4DD86}" presName="negativeSpace" presStyleCnt="0"/>
      <dgm:spPr/>
    </dgm:pt>
    <dgm:pt modelId="{7AAE61F1-29ED-4F91-8D81-924B0AE165AC}" type="pres">
      <dgm:prSet presAssocID="{13FFE2BF-BFAA-4C6B-B45B-E66715F4DD86}" presName="childText" presStyleLbl="conFgAcc1" presStyleIdx="5" presStyleCnt="7">
        <dgm:presLayoutVars>
          <dgm:bulletEnabled val="1"/>
        </dgm:presLayoutVars>
      </dgm:prSet>
      <dgm:spPr/>
    </dgm:pt>
    <dgm:pt modelId="{DE9FB232-B6C4-42A0-A1C9-F63852219643}" type="pres">
      <dgm:prSet presAssocID="{BB723520-2854-42C7-BE79-C2C892EEF8B8}" presName="spaceBetweenRectangles" presStyleCnt="0"/>
      <dgm:spPr/>
    </dgm:pt>
    <dgm:pt modelId="{F6627E3C-C1A5-4DAA-B512-23A5A197949A}" type="pres">
      <dgm:prSet presAssocID="{E7AB2574-EFAE-4573-ACB0-9BC5EFC80129}" presName="parentLin" presStyleCnt="0"/>
      <dgm:spPr/>
    </dgm:pt>
    <dgm:pt modelId="{C0AA37F6-0567-424E-AD5A-620EC808DD48}" type="pres">
      <dgm:prSet presAssocID="{E7AB2574-EFAE-4573-ACB0-9BC5EFC80129}" presName="parentLeftMargin" presStyleLbl="node1" presStyleIdx="5" presStyleCnt="7"/>
      <dgm:spPr/>
    </dgm:pt>
    <dgm:pt modelId="{1E91C4C0-403C-48C4-A8EB-FD7CB773F574}" type="pres">
      <dgm:prSet presAssocID="{E7AB2574-EFAE-4573-ACB0-9BC5EFC80129}" presName="parentText" presStyleLbl="node1" presStyleIdx="6" presStyleCnt="7">
        <dgm:presLayoutVars>
          <dgm:chMax val="0"/>
          <dgm:bulletEnabled val="1"/>
        </dgm:presLayoutVars>
      </dgm:prSet>
      <dgm:spPr/>
    </dgm:pt>
    <dgm:pt modelId="{0C744FDB-B0B7-42B2-9966-32D1641BD00B}" type="pres">
      <dgm:prSet presAssocID="{E7AB2574-EFAE-4573-ACB0-9BC5EFC80129}" presName="negativeSpace" presStyleCnt="0"/>
      <dgm:spPr/>
    </dgm:pt>
    <dgm:pt modelId="{191DD11D-B594-467B-9E1A-DD8EE57CB631}" type="pres">
      <dgm:prSet presAssocID="{E7AB2574-EFAE-4573-ACB0-9BC5EFC80129}" presName="childText" presStyleLbl="conFgAcc1" presStyleIdx="6" presStyleCnt="7">
        <dgm:presLayoutVars>
          <dgm:bulletEnabled val="1"/>
        </dgm:presLayoutVars>
      </dgm:prSet>
      <dgm:spPr/>
    </dgm:pt>
  </dgm:ptLst>
  <dgm:cxnLst>
    <dgm:cxn modelId="{229A0006-126C-4F9E-99D5-AE4468D24F1B}" type="presOf" srcId="{D182138D-0151-4352-8301-533A70F9C4A6}" destId="{FE01A418-5B5B-4C4D-9D36-48BE2DB12118}" srcOrd="0" destOrd="0" presId="urn:microsoft.com/office/officeart/2005/8/layout/list1"/>
    <dgm:cxn modelId="{7CA0330D-E6CA-4B21-9A34-8438185A6730}" srcId="{B6980D06-E2F0-415D-ADB1-F56820C45A6A}" destId="{C4B9544D-BB1B-4F1A-9EAB-590ADE1FE4DD}" srcOrd="3" destOrd="0" parTransId="{CABCACC8-58A6-4367-9078-A009C441537E}" sibTransId="{CE65E30B-4FB9-4207-BFE5-076154EC40AC}"/>
    <dgm:cxn modelId="{183AB011-7993-4B72-A600-3EBA51C67A5A}" type="presOf" srcId="{403B50B5-879D-4AEF-9474-C14057C373FE}" destId="{5668C565-3BDE-4F50-A409-63B28451098A}" srcOrd="1" destOrd="0" presId="urn:microsoft.com/office/officeart/2005/8/layout/list1"/>
    <dgm:cxn modelId="{CC856D12-72EC-4BDD-AA4E-7AF3A2C98EBE}" srcId="{E7AB2574-EFAE-4573-ACB0-9BC5EFC80129}" destId="{9131E21D-9AD6-485E-9A20-C8F72142E17E}" srcOrd="0" destOrd="0" parTransId="{895CA02C-7096-4ABD-9C1C-94E0AF39EB95}" sibTransId="{5B97457B-602D-408F-903F-792DB490DCB0}"/>
    <dgm:cxn modelId="{27098916-0D8E-468C-8F4E-3F229A0CF2EE}" srcId="{B6980D06-E2F0-415D-ADB1-F56820C45A6A}" destId="{898D4399-FDD5-4C99-A953-7B870D0CFBB1}" srcOrd="2" destOrd="0" parTransId="{D5B9E38E-7B20-47D3-9956-CBD8F0078A25}" sibTransId="{321CFCF0-27D8-4A0E-8DD0-853D774E76E4}"/>
    <dgm:cxn modelId="{ACD4491A-0FC8-4129-8F0A-3B848D2FA6D6}" type="presOf" srcId="{A9E13CCC-DF45-4721-859E-90A4D1D59C1E}" destId="{A59C16EF-0A27-4C1F-AD79-91EC1E9D5923}" srcOrd="1" destOrd="0" presId="urn:microsoft.com/office/officeart/2005/8/layout/list1"/>
    <dgm:cxn modelId="{7F42B824-A1B9-4699-AEC8-62152967AE4A}" type="presOf" srcId="{E7AB2574-EFAE-4573-ACB0-9BC5EFC80129}" destId="{C0AA37F6-0567-424E-AD5A-620EC808DD48}" srcOrd="0" destOrd="0" presId="urn:microsoft.com/office/officeart/2005/8/layout/list1"/>
    <dgm:cxn modelId="{6FEE5A29-DEA2-467B-A683-4F7E93EAEDF9}" srcId="{DB210EBB-B6B9-4EB9-A58F-320212879B57}" destId="{4119A51D-CBA6-4181-9B8D-1856047BE787}" srcOrd="0" destOrd="0" parTransId="{A765597E-8FBA-45C6-A331-D1BDD9163ECE}" sibTransId="{1F0A91A2-A2DC-424D-A212-6AA640C1865E}"/>
    <dgm:cxn modelId="{45F49B2C-95A2-4366-B4E1-8E4C6B5E3447}" type="presOf" srcId="{898D4399-FDD5-4C99-A953-7B870D0CFBB1}" destId="{0A72799D-C705-4C72-9FA8-409B124612CD}" srcOrd="1" destOrd="0" presId="urn:microsoft.com/office/officeart/2005/8/layout/list1"/>
    <dgm:cxn modelId="{AD38A040-1AB2-4DA5-B0CE-64DF3ADAF25B}" type="presOf" srcId="{F9E7FEA4-412D-4D1B-A0F7-F4B517B3E263}" destId="{1F812CE2-F075-46D7-B405-4059375266EA}" srcOrd="0" destOrd="0" presId="urn:microsoft.com/office/officeart/2005/8/layout/list1"/>
    <dgm:cxn modelId="{1FF14364-2C68-47B0-8F7F-038624A13BEA}" type="presOf" srcId="{B6980D06-E2F0-415D-ADB1-F56820C45A6A}" destId="{5ADE60FC-44CB-4165-8059-7040C96AC03D}" srcOrd="0" destOrd="0" presId="urn:microsoft.com/office/officeart/2005/8/layout/list1"/>
    <dgm:cxn modelId="{143AB348-C6DE-4373-89DD-57C36F5DEB0F}" type="presOf" srcId="{DB210EBB-B6B9-4EB9-A58F-320212879B57}" destId="{45AA909E-7828-4BA4-A709-5BBE3FE8DB01}" srcOrd="0" destOrd="0" presId="urn:microsoft.com/office/officeart/2005/8/layout/list1"/>
    <dgm:cxn modelId="{9C4ABF48-0ABF-4562-B247-C8400D0DD282}" type="presOf" srcId="{27F04222-BBD2-4BC6-BBD7-57DC632D7C79}" destId="{078C0971-3DC2-4B6E-9ED4-B3699BDB3421}" srcOrd="0" destOrd="0" presId="urn:microsoft.com/office/officeart/2005/8/layout/list1"/>
    <dgm:cxn modelId="{E2F92156-070A-4DC9-8A32-C5241A8A83FD}" srcId="{13FFE2BF-BFAA-4C6B-B45B-E66715F4DD86}" destId="{5971F719-268B-4EA3-A736-CC3B2E3C1F55}" srcOrd="0" destOrd="0" parTransId="{BBAF3BEE-A75F-4BE7-8914-F3D7FE467F2F}" sibTransId="{E2B0764C-78B5-4C8B-BF59-6DE4B67A93D8}"/>
    <dgm:cxn modelId="{15D16077-CCC6-43DC-962D-425C1605C448}" type="presOf" srcId="{403B50B5-879D-4AEF-9474-C14057C373FE}" destId="{B8AC15DF-9E4B-4B0E-9F8B-32159B261862}" srcOrd="0" destOrd="0" presId="urn:microsoft.com/office/officeart/2005/8/layout/list1"/>
    <dgm:cxn modelId="{0B568759-7A1C-4261-AD7B-8CAB4E8319C2}" srcId="{898D4399-FDD5-4C99-A953-7B870D0CFBB1}" destId="{7A47A8BD-B8DF-4FC6-862C-921297F4A180}" srcOrd="0" destOrd="0" parTransId="{0BF98B64-F710-4073-A325-878EB9FB7363}" sibTransId="{AC6FB4BF-F402-4D75-AE64-CDB94395F0AB}"/>
    <dgm:cxn modelId="{B98C225A-A7E7-487C-843A-894C1F9079FF}" srcId="{B6980D06-E2F0-415D-ADB1-F56820C45A6A}" destId="{403B50B5-879D-4AEF-9474-C14057C373FE}" srcOrd="4" destOrd="0" parTransId="{1B55801B-96B0-4D07-94B5-C6F26D0C6ED4}" sibTransId="{0D463B89-DD23-4437-B280-D031CFBB0E40}"/>
    <dgm:cxn modelId="{78399F85-552E-4A76-B07D-585365A42D70}" srcId="{B6980D06-E2F0-415D-ADB1-F56820C45A6A}" destId="{A9E13CCC-DF45-4721-859E-90A4D1D59C1E}" srcOrd="1" destOrd="0" parTransId="{2E67826C-D18A-4E7B-92D7-39C29F876010}" sibTransId="{E4386D50-4EB2-446C-B625-6926974A1FA3}"/>
    <dgm:cxn modelId="{20C8A086-652B-4938-AE59-9E9422CCFE19}" type="presOf" srcId="{7A47A8BD-B8DF-4FC6-862C-921297F4A180}" destId="{F993CF46-E4F8-4992-8AAD-10565BB17F2E}" srcOrd="0" destOrd="0" presId="urn:microsoft.com/office/officeart/2005/8/layout/list1"/>
    <dgm:cxn modelId="{0F639189-96DE-4D7F-901F-D9EE08EB8308}" type="presOf" srcId="{13FFE2BF-BFAA-4C6B-B45B-E66715F4DD86}" destId="{F716982A-FBF0-41B2-92BF-7D1A15D3B3C0}" srcOrd="1" destOrd="0" presId="urn:microsoft.com/office/officeart/2005/8/layout/list1"/>
    <dgm:cxn modelId="{FE4C498B-9BC4-4A57-8FD6-78A4CC481060}" type="presOf" srcId="{898D4399-FDD5-4C99-A953-7B870D0CFBB1}" destId="{A44D81C8-66C0-4D43-9321-195FBB08F3CC}" srcOrd="0" destOrd="0" presId="urn:microsoft.com/office/officeart/2005/8/layout/list1"/>
    <dgm:cxn modelId="{9C028995-B6E2-46D9-82C4-FD211AF9FAB6}" type="presOf" srcId="{E7AB2574-EFAE-4573-ACB0-9BC5EFC80129}" destId="{1E91C4C0-403C-48C4-A8EB-FD7CB773F574}" srcOrd="1" destOrd="0" presId="urn:microsoft.com/office/officeart/2005/8/layout/list1"/>
    <dgm:cxn modelId="{AD0A5296-5A06-45AE-BFBA-B64B6E884033}" type="presOf" srcId="{A9E13CCC-DF45-4721-859E-90A4D1D59C1E}" destId="{DDE7D563-497E-490F-897B-7317E2C484E6}" srcOrd="0" destOrd="0" presId="urn:microsoft.com/office/officeart/2005/8/layout/list1"/>
    <dgm:cxn modelId="{9469E99A-C40C-4A03-A683-AC23208FC0F0}" type="presOf" srcId="{9131E21D-9AD6-485E-9A20-C8F72142E17E}" destId="{191DD11D-B594-467B-9E1A-DD8EE57CB631}" srcOrd="0" destOrd="0" presId="urn:microsoft.com/office/officeart/2005/8/layout/list1"/>
    <dgm:cxn modelId="{9ACC80A1-F028-43A2-A9C3-C6BDCAABBAEE}" type="presOf" srcId="{C4B9544D-BB1B-4F1A-9EAB-590ADE1FE4DD}" destId="{6A1F0615-29FF-4F69-A9A4-55A364BE40C7}" srcOrd="1" destOrd="0" presId="urn:microsoft.com/office/officeart/2005/8/layout/list1"/>
    <dgm:cxn modelId="{0695EFA6-DB08-489E-A549-D4A20614851B}" srcId="{B6980D06-E2F0-415D-ADB1-F56820C45A6A}" destId="{13FFE2BF-BFAA-4C6B-B45B-E66715F4DD86}" srcOrd="5" destOrd="0" parTransId="{1B519313-CA32-406B-A828-634F2BC6DFBC}" sibTransId="{BB723520-2854-42C7-BE79-C2C892EEF8B8}"/>
    <dgm:cxn modelId="{49CC60B2-3B81-458E-AC0C-896F63CF9643}" type="presOf" srcId="{4119A51D-CBA6-4181-9B8D-1856047BE787}" destId="{7A5A25CE-C602-4A49-A9CA-2B7F39C8820A}" srcOrd="0" destOrd="0" presId="urn:microsoft.com/office/officeart/2005/8/layout/list1"/>
    <dgm:cxn modelId="{F2D7A0B8-48EA-47EE-841D-9B8D322E1CDF}" srcId="{A9E13CCC-DF45-4721-859E-90A4D1D59C1E}" destId="{F9E7FEA4-412D-4D1B-A0F7-F4B517B3E263}" srcOrd="0" destOrd="0" parTransId="{6926079D-0A14-481F-8B68-86B039E5C81F}" sibTransId="{84D1A8C0-A027-49DB-8DBA-C3D22EB50384}"/>
    <dgm:cxn modelId="{E51A6ECA-5EB8-4280-AE99-106B9CDF746F}" srcId="{403B50B5-879D-4AEF-9474-C14057C373FE}" destId="{27F04222-BBD2-4BC6-BBD7-57DC632D7C79}" srcOrd="0" destOrd="0" parTransId="{5231E80A-35A8-48C0-B5A4-DBEC49D29BEE}" sibTransId="{F046686A-83E3-4BCF-A75D-64CB566DB20D}"/>
    <dgm:cxn modelId="{E7EBBACB-ED66-4FB8-BAC3-E0FA22756735}" type="presOf" srcId="{5971F719-268B-4EA3-A736-CC3B2E3C1F55}" destId="{7AAE61F1-29ED-4F91-8D81-924B0AE165AC}" srcOrd="0" destOrd="0" presId="urn:microsoft.com/office/officeart/2005/8/layout/list1"/>
    <dgm:cxn modelId="{BB4617D2-58C4-4832-8182-74B0752E773D}" type="presOf" srcId="{13FFE2BF-BFAA-4C6B-B45B-E66715F4DD86}" destId="{843CA7C2-9D80-4AC6-AAC5-57B620323765}" srcOrd="0" destOrd="0" presId="urn:microsoft.com/office/officeart/2005/8/layout/list1"/>
    <dgm:cxn modelId="{F2F2A3D3-C741-4280-AC61-A1A9F81DBF00}" srcId="{B6980D06-E2F0-415D-ADB1-F56820C45A6A}" destId="{E7AB2574-EFAE-4573-ACB0-9BC5EFC80129}" srcOrd="6" destOrd="0" parTransId="{59FD89EE-7C36-4270-8642-204B11F665DF}" sibTransId="{B9A10CAB-EB23-42D2-BC1E-581E8603168F}"/>
    <dgm:cxn modelId="{8493DEE0-8B5E-4F56-A82F-89631B512A44}" type="presOf" srcId="{DB210EBB-B6B9-4EB9-A58F-320212879B57}" destId="{D635729B-75C8-49A1-A738-1F8128040343}" srcOrd="1" destOrd="0" presId="urn:microsoft.com/office/officeart/2005/8/layout/list1"/>
    <dgm:cxn modelId="{F7B660E1-B786-43B6-8ED1-C40944ECA506}" type="presOf" srcId="{C4B9544D-BB1B-4F1A-9EAB-590ADE1FE4DD}" destId="{A6B8BA63-5021-458E-8A4E-DA378A4ECBEC}" srcOrd="0" destOrd="0" presId="urn:microsoft.com/office/officeart/2005/8/layout/list1"/>
    <dgm:cxn modelId="{FB29F1EA-1E52-4539-909B-C629F6FF93C9}" srcId="{C4B9544D-BB1B-4F1A-9EAB-590ADE1FE4DD}" destId="{D182138D-0151-4352-8301-533A70F9C4A6}" srcOrd="0" destOrd="0" parTransId="{E5FE63BB-F5CB-4FC9-A8ED-B825424336A7}" sibTransId="{341F6FB1-06A7-407F-A5C0-B0EC5B00277B}"/>
    <dgm:cxn modelId="{492373F9-7C47-4976-99F8-96DE571DE220}" srcId="{B6980D06-E2F0-415D-ADB1-F56820C45A6A}" destId="{DB210EBB-B6B9-4EB9-A58F-320212879B57}" srcOrd="0" destOrd="0" parTransId="{340EFF38-7FB3-4BE0-8D0D-CD600A1DDE5C}" sibTransId="{E1C9328C-093B-465E-9C17-F18B73012E7C}"/>
    <dgm:cxn modelId="{F4F9471A-5A99-4D09-9BCE-AD7580246FD8}" type="presParOf" srcId="{5ADE60FC-44CB-4165-8059-7040C96AC03D}" destId="{ECA4D7B8-0564-408E-A54B-02A60DAF67F6}" srcOrd="0" destOrd="0" presId="urn:microsoft.com/office/officeart/2005/8/layout/list1"/>
    <dgm:cxn modelId="{DAEAC19E-4187-4983-904E-ACA193846225}" type="presParOf" srcId="{ECA4D7B8-0564-408E-A54B-02A60DAF67F6}" destId="{45AA909E-7828-4BA4-A709-5BBE3FE8DB01}" srcOrd="0" destOrd="0" presId="urn:microsoft.com/office/officeart/2005/8/layout/list1"/>
    <dgm:cxn modelId="{CDE0E8C2-7119-4CD7-982F-C6995D9D38A8}" type="presParOf" srcId="{ECA4D7B8-0564-408E-A54B-02A60DAF67F6}" destId="{D635729B-75C8-49A1-A738-1F8128040343}" srcOrd="1" destOrd="0" presId="urn:microsoft.com/office/officeart/2005/8/layout/list1"/>
    <dgm:cxn modelId="{308F6649-9221-4D67-84DC-C57D865B080B}" type="presParOf" srcId="{5ADE60FC-44CB-4165-8059-7040C96AC03D}" destId="{5D51890A-D627-450D-B535-F057BF6AB418}" srcOrd="1" destOrd="0" presId="urn:microsoft.com/office/officeart/2005/8/layout/list1"/>
    <dgm:cxn modelId="{8B7837CE-498F-459D-995F-4B76798A4003}" type="presParOf" srcId="{5ADE60FC-44CB-4165-8059-7040C96AC03D}" destId="{7A5A25CE-C602-4A49-A9CA-2B7F39C8820A}" srcOrd="2" destOrd="0" presId="urn:microsoft.com/office/officeart/2005/8/layout/list1"/>
    <dgm:cxn modelId="{4F47B0C0-42EC-46FE-9A33-CF1BD1BE0EF1}" type="presParOf" srcId="{5ADE60FC-44CB-4165-8059-7040C96AC03D}" destId="{25C474FF-034A-4EEB-8139-0DD3548D861C}" srcOrd="3" destOrd="0" presId="urn:microsoft.com/office/officeart/2005/8/layout/list1"/>
    <dgm:cxn modelId="{B0159D2A-AB7E-4EF7-BD32-E1578ED76887}" type="presParOf" srcId="{5ADE60FC-44CB-4165-8059-7040C96AC03D}" destId="{A4FE8EF5-76CF-4872-A39C-FB741F7EC018}" srcOrd="4" destOrd="0" presId="urn:microsoft.com/office/officeart/2005/8/layout/list1"/>
    <dgm:cxn modelId="{BC2629B0-0DD0-433D-9D94-09AB542173DA}" type="presParOf" srcId="{A4FE8EF5-76CF-4872-A39C-FB741F7EC018}" destId="{DDE7D563-497E-490F-897B-7317E2C484E6}" srcOrd="0" destOrd="0" presId="urn:microsoft.com/office/officeart/2005/8/layout/list1"/>
    <dgm:cxn modelId="{ADF78387-42C4-4426-B099-9419FFBD513B}" type="presParOf" srcId="{A4FE8EF5-76CF-4872-A39C-FB741F7EC018}" destId="{A59C16EF-0A27-4C1F-AD79-91EC1E9D5923}" srcOrd="1" destOrd="0" presId="urn:microsoft.com/office/officeart/2005/8/layout/list1"/>
    <dgm:cxn modelId="{ECCB1709-765E-49B3-9B4B-B5A0C7B68450}" type="presParOf" srcId="{5ADE60FC-44CB-4165-8059-7040C96AC03D}" destId="{9ADA24D4-11FB-4959-8166-F516F3B4390C}" srcOrd="5" destOrd="0" presId="urn:microsoft.com/office/officeart/2005/8/layout/list1"/>
    <dgm:cxn modelId="{55998074-8D9D-457E-8201-4E75B7F74075}" type="presParOf" srcId="{5ADE60FC-44CB-4165-8059-7040C96AC03D}" destId="{1F812CE2-F075-46D7-B405-4059375266EA}" srcOrd="6" destOrd="0" presId="urn:microsoft.com/office/officeart/2005/8/layout/list1"/>
    <dgm:cxn modelId="{48B8AEC7-0C30-4CF5-927E-E7C5941C9AE3}" type="presParOf" srcId="{5ADE60FC-44CB-4165-8059-7040C96AC03D}" destId="{3CCB6B0C-CDFA-4193-A051-3F8ECE058E1B}" srcOrd="7" destOrd="0" presId="urn:microsoft.com/office/officeart/2005/8/layout/list1"/>
    <dgm:cxn modelId="{FB1B6F46-0586-4496-A894-CAB18B743E54}" type="presParOf" srcId="{5ADE60FC-44CB-4165-8059-7040C96AC03D}" destId="{8AD9659A-D11D-49B7-9D8A-4DD67E6074C0}" srcOrd="8" destOrd="0" presId="urn:microsoft.com/office/officeart/2005/8/layout/list1"/>
    <dgm:cxn modelId="{1E7F93A7-F523-490E-8879-B8CCBBF20E69}" type="presParOf" srcId="{8AD9659A-D11D-49B7-9D8A-4DD67E6074C0}" destId="{A44D81C8-66C0-4D43-9321-195FBB08F3CC}" srcOrd="0" destOrd="0" presId="urn:microsoft.com/office/officeart/2005/8/layout/list1"/>
    <dgm:cxn modelId="{FCC1B055-60AC-47FD-9ED7-F65C3BB34809}" type="presParOf" srcId="{8AD9659A-D11D-49B7-9D8A-4DD67E6074C0}" destId="{0A72799D-C705-4C72-9FA8-409B124612CD}" srcOrd="1" destOrd="0" presId="urn:microsoft.com/office/officeart/2005/8/layout/list1"/>
    <dgm:cxn modelId="{18450EB1-B895-47E3-8F7B-5EECAA79BDA5}" type="presParOf" srcId="{5ADE60FC-44CB-4165-8059-7040C96AC03D}" destId="{59425FC7-2393-44FB-91AC-2EF4E26A456A}" srcOrd="9" destOrd="0" presId="urn:microsoft.com/office/officeart/2005/8/layout/list1"/>
    <dgm:cxn modelId="{837F18DF-81AE-4F21-9325-36F36B6E6497}" type="presParOf" srcId="{5ADE60FC-44CB-4165-8059-7040C96AC03D}" destId="{F993CF46-E4F8-4992-8AAD-10565BB17F2E}" srcOrd="10" destOrd="0" presId="urn:microsoft.com/office/officeart/2005/8/layout/list1"/>
    <dgm:cxn modelId="{C48D6949-94AD-406E-8FEF-C4A1B9F5FEBB}" type="presParOf" srcId="{5ADE60FC-44CB-4165-8059-7040C96AC03D}" destId="{2481DE6B-4C55-4F85-9E46-FE3056E6DEE1}" srcOrd="11" destOrd="0" presId="urn:microsoft.com/office/officeart/2005/8/layout/list1"/>
    <dgm:cxn modelId="{8BDFC3C6-1010-4AF0-8B34-8A00C9699985}" type="presParOf" srcId="{5ADE60FC-44CB-4165-8059-7040C96AC03D}" destId="{2393DC6F-96E5-4BBE-92C8-2585CEB38675}" srcOrd="12" destOrd="0" presId="urn:microsoft.com/office/officeart/2005/8/layout/list1"/>
    <dgm:cxn modelId="{7B874BCD-AC42-41E2-948E-1019F2969E35}" type="presParOf" srcId="{2393DC6F-96E5-4BBE-92C8-2585CEB38675}" destId="{A6B8BA63-5021-458E-8A4E-DA378A4ECBEC}" srcOrd="0" destOrd="0" presId="urn:microsoft.com/office/officeart/2005/8/layout/list1"/>
    <dgm:cxn modelId="{2CB54FF8-7CD5-4DF0-9E21-1E4428A1EFE2}" type="presParOf" srcId="{2393DC6F-96E5-4BBE-92C8-2585CEB38675}" destId="{6A1F0615-29FF-4F69-A9A4-55A364BE40C7}" srcOrd="1" destOrd="0" presId="urn:microsoft.com/office/officeart/2005/8/layout/list1"/>
    <dgm:cxn modelId="{52F7B002-602F-449D-8A1F-ABEA92AAED72}" type="presParOf" srcId="{5ADE60FC-44CB-4165-8059-7040C96AC03D}" destId="{F4041480-F07B-4FF5-9D68-F67EBB9A1D00}" srcOrd="13" destOrd="0" presId="urn:microsoft.com/office/officeart/2005/8/layout/list1"/>
    <dgm:cxn modelId="{95AC9FB4-0051-46C1-AE34-8D1B93B3756D}" type="presParOf" srcId="{5ADE60FC-44CB-4165-8059-7040C96AC03D}" destId="{FE01A418-5B5B-4C4D-9D36-48BE2DB12118}" srcOrd="14" destOrd="0" presId="urn:microsoft.com/office/officeart/2005/8/layout/list1"/>
    <dgm:cxn modelId="{F10FDBBB-6EE7-4B70-9D1E-7DC2E30ED0E3}" type="presParOf" srcId="{5ADE60FC-44CB-4165-8059-7040C96AC03D}" destId="{DD789B14-6342-47B6-B907-954E003B5AC7}" srcOrd="15" destOrd="0" presId="urn:microsoft.com/office/officeart/2005/8/layout/list1"/>
    <dgm:cxn modelId="{72ACBAEA-E0BC-4FE8-ABB1-B59036B34D29}" type="presParOf" srcId="{5ADE60FC-44CB-4165-8059-7040C96AC03D}" destId="{766C75F0-2321-4464-A8B2-B6A211EAE780}" srcOrd="16" destOrd="0" presId="urn:microsoft.com/office/officeart/2005/8/layout/list1"/>
    <dgm:cxn modelId="{6928FFFA-BB58-42EE-85DE-C59E970AD964}" type="presParOf" srcId="{766C75F0-2321-4464-A8B2-B6A211EAE780}" destId="{B8AC15DF-9E4B-4B0E-9F8B-32159B261862}" srcOrd="0" destOrd="0" presId="urn:microsoft.com/office/officeart/2005/8/layout/list1"/>
    <dgm:cxn modelId="{FA4896CD-B557-4450-97C0-F6511DF3EF5F}" type="presParOf" srcId="{766C75F0-2321-4464-A8B2-B6A211EAE780}" destId="{5668C565-3BDE-4F50-A409-63B28451098A}" srcOrd="1" destOrd="0" presId="urn:microsoft.com/office/officeart/2005/8/layout/list1"/>
    <dgm:cxn modelId="{7E951E22-0486-4B64-A4B7-9B2C812D8239}" type="presParOf" srcId="{5ADE60FC-44CB-4165-8059-7040C96AC03D}" destId="{B5615F86-9A67-4BC5-82DF-245F4C4F7920}" srcOrd="17" destOrd="0" presId="urn:microsoft.com/office/officeart/2005/8/layout/list1"/>
    <dgm:cxn modelId="{A102FE08-EEBE-43D9-A957-5CE846F957DF}" type="presParOf" srcId="{5ADE60FC-44CB-4165-8059-7040C96AC03D}" destId="{078C0971-3DC2-4B6E-9ED4-B3699BDB3421}" srcOrd="18" destOrd="0" presId="urn:microsoft.com/office/officeart/2005/8/layout/list1"/>
    <dgm:cxn modelId="{C6FD2DE5-618A-416B-993A-F96C79CC78DC}" type="presParOf" srcId="{5ADE60FC-44CB-4165-8059-7040C96AC03D}" destId="{03C0EB4C-BC94-4625-B499-9ABDE9496A02}" srcOrd="19" destOrd="0" presId="urn:microsoft.com/office/officeart/2005/8/layout/list1"/>
    <dgm:cxn modelId="{B4FF7FA5-8827-4BF5-AF67-186263E23894}" type="presParOf" srcId="{5ADE60FC-44CB-4165-8059-7040C96AC03D}" destId="{8A9773C2-7768-4FE3-A1E6-6F10486EEE91}" srcOrd="20" destOrd="0" presId="urn:microsoft.com/office/officeart/2005/8/layout/list1"/>
    <dgm:cxn modelId="{E691A086-27CD-4965-B499-C4313E06E2D9}" type="presParOf" srcId="{8A9773C2-7768-4FE3-A1E6-6F10486EEE91}" destId="{843CA7C2-9D80-4AC6-AAC5-57B620323765}" srcOrd="0" destOrd="0" presId="urn:microsoft.com/office/officeart/2005/8/layout/list1"/>
    <dgm:cxn modelId="{5132AC66-E73B-4C6D-8C6D-D6AA37405C6E}" type="presParOf" srcId="{8A9773C2-7768-4FE3-A1E6-6F10486EEE91}" destId="{F716982A-FBF0-41B2-92BF-7D1A15D3B3C0}" srcOrd="1" destOrd="0" presId="urn:microsoft.com/office/officeart/2005/8/layout/list1"/>
    <dgm:cxn modelId="{AC5BF90D-27C8-4997-AD03-27B92C43BA5C}" type="presParOf" srcId="{5ADE60FC-44CB-4165-8059-7040C96AC03D}" destId="{A357F905-BEA3-4373-A261-0153F0CF9AD9}" srcOrd="21" destOrd="0" presId="urn:microsoft.com/office/officeart/2005/8/layout/list1"/>
    <dgm:cxn modelId="{522BE128-59A0-45BE-BEF4-1C9EDB14EC94}" type="presParOf" srcId="{5ADE60FC-44CB-4165-8059-7040C96AC03D}" destId="{7AAE61F1-29ED-4F91-8D81-924B0AE165AC}" srcOrd="22" destOrd="0" presId="urn:microsoft.com/office/officeart/2005/8/layout/list1"/>
    <dgm:cxn modelId="{BA5DCBD0-A5DE-4C4F-9A63-E1DB5E4E38EA}" type="presParOf" srcId="{5ADE60FC-44CB-4165-8059-7040C96AC03D}" destId="{DE9FB232-B6C4-42A0-A1C9-F63852219643}" srcOrd="23" destOrd="0" presId="urn:microsoft.com/office/officeart/2005/8/layout/list1"/>
    <dgm:cxn modelId="{FCBBF69A-AC89-49C9-8A06-BFC8700CCA6D}" type="presParOf" srcId="{5ADE60FC-44CB-4165-8059-7040C96AC03D}" destId="{F6627E3C-C1A5-4DAA-B512-23A5A197949A}" srcOrd="24" destOrd="0" presId="urn:microsoft.com/office/officeart/2005/8/layout/list1"/>
    <dgm:cxn modelId="{932C41B1-C7A7-4075-B9CD-C286F06A3E4B}" type="presParOf" srcId="{F6627E3C-C1A5-4DAA-B512-23A5A197949A}" destId="{C0AA37F6-0567-424E-AD5A-620EC808DD48}" srcOrd="0" destOrd="0" presId="urn:microsoft.com/office/officeart/2005/8/layout/list1"/>
    <dgm:cxn modelId="{9B602343-7EBE-42FD-873E-51327DEE2562}" type="presParOf" srcId="{F6627E3C-C1A5-4DAA-B512-23A5A197949A}" destId="{1E91C4C0-403C-48C4-A8EB-FD7CB773F574}" srcOrd="1" destOrd="0" presId="urn:microsoft.com/office/officeart/2005/8/layout/list1"/>
    <dgm:cxn modelId="{F0FF54F7-203A-4890-8BC8-3872F8276F28}" type="presParOf" srcId="{5ADE60FC-44CB-4165-8059-7040C96AC03D}" destId="{0C744FDB-B0B7-42B2-9966-32D1641BD00B}" srcOrd="25" destOrd="0" presId="urn:microsoft.com/office/officeart/2005/8/layout/list1"/>
    <dgm:cxn modelId="{A93EF7CF-6F42-42B6-80CD-CF93CB0B24EC}" type="presParOf" srcId="{5ADE60FC-44CB-4165-8059-7040C96AC03D}" destId="{191DD11D-B594-467B-9E1A-DD8EE57CB631}" srcOrd="2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A5A25CE-C602-4A49-A9CA-2B7F39C8820A}">
      <dsp:nvSpPr>
        <dsp:cNvPr id="0" name=""/>
        <dsp:cNvSpPr/>
      </dsp:nvSpPr>
      <dsp:spPr>
        <a:xfrm>
          <a:off x="0" y="309356"/>
          <a:ext cx="11105504" cy="623700"/>
        </a:xfrm>
        <a:prstGeom prst="rect">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61911" tIns="229108" rIns="861911" bIns="78232" numCol="1" spcCol="1270" anchor="t" anchorCtr="0">
          <a:noAutofit/>
        </a:bodyPr>
        <a:lstStyle/>
        <a:p>
          <a:pPr marL="57150" lvl="1" indent="-57150" algn="l" defTabSz="488950">
            <a:lnSpc>
              <a:spcPct val="90000"/>
            </a:lnSpc>
            <a:spcBef>
              <a:spcPct val="0"/>
            </a:spcBef>
            <a:spcAft>
              <a:spcPct val="15000"/>
            </a:spcAft>
            <a:buNone/>
          </a:pPr>
          <a:r>
            <a:rPr lang="de-DE" sz="1100" kern="1200" dirty="0"/>
            <a:t>Auf keinen Fall unterbrechen. (Das würde den Anderen noch mehr aufbringen.)  Höre statt dessen gut zu. Viele bringen gleich einen Bündel von Beschwerden vor. Achte dann darauf, was dein Gegenüber als Erstes sagt. Das ist meist der wichtigste Beschwerdegrund. Gehe darauf zuerst ein. Das reicht oft </a:t>
          </a:r>
          <a:r>
            <a:rPr lang="de-DE" sz="1100" kern="1200"/>
            <a:t>schon.</a:t>
          </a:r>
          <a:endParaRPr lang="de-DE" sz="1100" kern="1200" dirty="0"/>
        </a:p>
      </dsp:txBody>
      <dsp:txXfrm>
        <a:off x="0" y="309356"/>
        <a:ext cx="11105504" cy="623700"/>
      </dsp:txXfrm>
    </dsp:sp>
    <dsp:sp modelId="{D635729B-75C8-49A1-A738-1F8128040343}">
      <dsp:nvSpPr>
        <dsp:cNvPr id="0" name=""/>
        <dsp:cNvSpPr/>
      </dsp:nvSpPr>
      <dsp:spPr>
        <a:xfrm>
          <a:off x="587397" y="166502"/>
          <a:ext cx="7773852" cy="324720"/>
        </a:xfrm>
        <a:prstGeom prst="roundRect">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93833" tIns="0" rIns="293833" bIns="0" numCol="1" spcCol="1270" anchor="ctr" anchorCtr="0">
          <a:noAutofit/>
        </a:bodyPr>
        <a:lstStyle/>
        <a:p>
          <a:pPr marL="0" lvl="0" indent="0" algn="l" defTabSz="622300">
            <a:lnSpc>
              <a:spcPct val="90000"/>
            </a:lnSpc>
            <a:spcBef>
              <a:spcPct val="0"/>
            </a:spcBef>
            <a:spcAft>
              <a:spcPct val="35000"/>
            </a:spcAft>
            <a:buNone/>
          </a:pPr>
          <a:r>
            <a:rPr lang="de-DE" sz="1400" kern="1200" dirty="0">
              <a:solidFill>
                <a:prstClr val="black"/>
              </a:solidFill>
              <a:latin typeface="Calibri" panose="020F0502020204030204"/>
              <a:ea typeface="+mn-ea"/>
              <a:cs typeface="+mn-cs"/>
            </a:rPr>
            <a:t>1. Ausreden lassen</a:t>
          </a:r>
        </a:p>
      </dsp:txBody>
      <dsp:txXfrm>
        <a:off x="603249" y="182354"/>
        <a:ext cx="7742148" cy="293016"/>
      </dsp:txXfrm>
    </dsp:sp>
    <dsp:sp modelId="{1F812CE2-F075-46D7-B405-4059375266EA}">
      <dsp:nvSpPr>
        <dsp:cNvPr id="0" name=""/>
        <dsp:cNvSpPr/>
      </dsp:nvSpPr>
      <dsp:spPr>
        <a:xfrm>
          <a:off x="0" y="1154816"/>
          <a:ext cx="11105504" cy="623700"/>
        </a:xfrm>
        <a:prstGeom prst="rect">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61911" tIns="229108" rIns="861911" bIns="78232" numCol="1" spcCol="1270" anchor="t" anchorCtr="0">
          <a:noAutofit/>
        </a:bodyPr>
        <a:lstStyle/>
        <a:p>
          <a:pPr marL="57150" lvl="1" indent="-57150" algn="l" defTabSz="488950">
            <a:lnSpc>
              <a:spcPct val="90000"/>
            </a:lnSpc>
            <a:spcBef>
              <a:spcPct val="0"/>
            </a:spcBef>
            <a:spcAft>
              <a:spcPct val="15000"/>
            </a:spcAft>
            <a:buNone/>
          </a:pPr>
          <a:r>
            <a:rPr lang="de-DE" sz="1100" kern="1200" dirty="0"/>
            <a:t>„Ich verstehe, dass das sehr ärgerlich für Sie war.“ oder „Das ärgerte Sie offensichtlich sehr.“ Denke daran, wenn du jemanden </a:t>
          </a:r>
          <a:r>
            <a:rPr lang="de-DE" sz="1100" i="1" kern="1200" dirty="0"/>
            <a:t>verstehst, h</a:t>
          </a:r>
          <a:r>
            <a:rPr lang="de-DE" sz="1100" i="0" kern="1200" dirty="0"/>
            <a:t>eißt das nicht, dass du mit dem was er sagt </a:t>
          </a:r>
          <a:r>
            <a:rPr lang="de-DE" sz="1100" i="1" kern="1200" dirty="0"/>
            <a:t>einverstanden </a:t>
          </a:r>
          <a:r>
            <a:rPr lang="de-DE" sz="1100" i="0" kern="1200" dirty="0"/>
            <a:t>bist. Mit „Das tut mir leid.“ klingst du sehr mitfühlend, ohne dich zu entschuldigen.</a:t>
          </a:r>
          <a:endParaRPr lang="de-DE" sz="1100" kern="1200" dirty="0"/>
        </a:p>
      </dsp:txBody>
      <dsp:txXfrm>
        <a:off x="0" y="1154816"/>
        <a:ext cx="11105504" cy="623700"/>
      </dsp:txXfrm>
    </dsp:sp>
    <dsp:sp modelId="{A59C16EF-0A27-4C1F-AD79-91EC1E9D5923}">
      <dsp:nvSpPr>
        <dsp:cNvPr id="0" name=""/>
        <dsp:cNvSpPr/>
      </dsp:nvSpPr>
      <dsp:spPr>
        <a:xfrm>
          <a:off x="555275" y="992456"/>
          <a:ext cx="7773852" cy="324720"/>
        </a:xfrm>
        <a:prstGeom prst="roundRect">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93833" tIns="0" rIns="293833" bIns="0" numCol="1" spcCol="1270" anchor="ctr" anchorCtr="0">
          <a:noAutofit/>
        </a:bodyPr>
        <a:lstStyle/>
        <a:p>
          <a:pPr marL="0" lvl="0" indent="0" algn="l" defTabSz="622300">
            <a:lnSpc>
              <a:spcPct val="90000"/>
            </a:lnSpc>
            <a:spcBef>
              <a:spcPct val="0"/>
            </a:spcBef>
            <a:spcAft>
              <a:spcPct val="35000"/>
            </a:spcAft>
            <a:buNone/>
          </a:pPr>
          <a:r>
            <a:rPr lang="de-DE" sz="1400" kern="1200" dirty="0">
              <a:solidFill>
                <a:prstClr val="black"/>
              </a:solidFill>
              <a:latin typeface="Calibri" panose="020F0502020204030204"/>
              <a:ea typeface="+mn-ea"/>
              <a:cs typeface="+mn-cs"/>
            </a:rPr>
            <a:t>2. Verständnis für den Ärger zeigen</a:t>
          </a:r>
        </a:p>
      </dsp:txBody>
      <dsp:txXfrm>
        <a:off x="571127" y="1008308"/>
        <a:ext cx="7742148" cy="293016"/>
      </dsp:txXfrm>
    </dsp:sp>
    <dsp:sp modelId="{F993CF46-E4F8-4992-8AAD-10565BB17F2E}">
      <dsp:nvSpPr>
        <dsp:cNvPr id="0" name=""/>
        <dsp:cNvSpPr/>
      </dsp:nvSpPr>
      <dsp:spPr>
        <a:xfrm>
          <a:off x="0" y="2000276"/>
          <a:ext cx="11105504" cy="467775"/>
        </a:xfrm>
        <a:prstGeom prst="rect">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61911" tIns="229108" rIns="861911" bIns="78232" numCol="1" spcCol="1270" anchor="t" anchorCtr="0">
          <a:noAutofit/>
        </a:bodyPr>
        <a:lstStyle/>
        <a:p>
          <a:pPr marL="57150" lvl="1" indent="-57150" algn="l" defTabSz="488950">
            <a:lnSpc>
              <a:spcPct val="90000"/>
            </a:lnSpc>
            <a:spcBef>
              <a:spcPct val="0"/>
            </a:spcBef>
            <a:spcAft>
              <a:spcPct val="15000"/>
            </a:spcAft>
            <a:buNone/>
          </a:pPr>
          <a:r>
            <a:rPr lang="de-DE" sz="1100" kern="1200" dirty="0"/>
            <a:t>Kläre, was </a:t>
          </a:r>
          <a:r>
            <a:rPr lang="de-DE" sz="1100" i="1" kern="1200" dirty="0"/>
            <a:t>genau</a:t>
          </a:r>
          <a:r>
            <a:rPr lang="de-DE" sz="1100" kern="1200" dirty="0"/>
            <a:t> passiert ist. Frage nach, bis du die Situation genau verstanden hast.</a:t>
          </a:r>
        </a:p>
      </dsp:txBody>
      <dsp:txXfrm>
        <a:off x="0" y="2000276"/>
        <a:ext cx="11105504" cy="467775"/>
      </dsp:txXfrm>
    </dsp:sp>
    <dsp:sp modelId="{0A72799D-C705-4C72-9FA8-409B124612CD}">
      <dsp:nvSpPr>
        <dsp:cNvPr id="0" name=""/>
        <dsp:cNvSpPr/>
      </dsp:nvSpPr>
      <dsp:spPr>
        <a:xfrm>
          <a:off x="555275" y="1837916"/>
          <a:ext cx="7773852" cy="324720"/>
        </a:xfrm>
        <a:prstGeom prst="roundRect">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93833" tIns="0" rIns="293833" bIns="0" numCol="1" spcCol="1270" anchor="ctr" anchorCtr="0">
          <a:noAutofit/>
        </a:bodyPr>
        <a:lstStyle/>
        <a:p>
          <a:pPr marL="0" lvl="0" indent="0" algn="l" defTabSz="622300">
            <a:lnSpc>
              <a:spcPct val="90000"/>
            </a:lnSpc>
            <a:spcBef>
              <a:spcPct val="0"/>
            </a:spcBef>
            <a:spcAft>
              <a:spcPct val="35000"/>
            </a:spcAft>
            <a:buNone/>
          </a:pPr>
          <a:r>
            <a:rPr lang="de-DE" sz="1400" kern="1200" dirty="0">
              <a:solidFill>
                <a:prstClr val="black"/>
              </a:solidFill>
              <a:latin typeface="Calibri" panose="020F0502020204030204"/>
              <a:ea typeface="+mn-ea"/>
              <a:cs typeface="+mn-cs"/>
            </a:rPr>
            <a:t>3. Sachlage klären</a:t>
          </a:r>
        </a:p>
      </dsp:txBody>
      <dsp:txXfrm>
        <a:off x="571127" y="1853768"/>
        <a:ext cx="7742148" cy="293016"/>
      </dsp:txXfrm>
    </dsp:sp>
    <dsp:sp modelId="{FE01A418-5B5B-4C4D-9D36-48BE2DB12118}">
      <dsp:nvSpPr>
        <dsp:cNvPr id="0" name=""/>
        <dsp:cNvSpPr/>
      </dsp:nvSpPr>
      <dsp:spPr>
        <a:xfrm>
          <a:off x="0" y="2689811"/>
          <a:ext cx="11105504" cy="623700"/>
        </a:xfrm>
        <a:prstGeom prst="rect">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61911" tIns="229108" rIns="861911" bIns="78232" numCol="1" spcCol="1270" anchor="t" anchorCtr="0">
          <a:noAutofit/>
        </a:bodyPr>
        <a:lstStyle/>
        <a:p>
          <a:pPr marL="57150" lvl="1" indent="-57150" algn="l" defTabSz="488950">
            <a:lnSpc>
              <a:spcPct val="90000"/>
            </a:lnSpc>
            <a:spcBef>
              <a:spcPct val="0"/>
            </a:spcBef>
            <a:spcAft>
              <a:spcPct val="15000"/>
            </a:spcAft>
            <a:buNone/>
          </a:pPr>
          <a:r>
            <a:rPr lang="de-DE" sz="1100" kern="1200" dirty="0"/>
            <a:t>Wer sich bei dir über etwas beschwert, hat meist schon eine Lösung vor Augen. Frage </a:t>
          </a:r>
          <a:r>
            <a:rPr lang="de-DE" sz="1100" i="0" kern="1200" dirty="0"/>
            <a:t>nach einem Vorschlag. Zum Beispiel: „Wie können wir Ihnen jetzt helfen?“ </a:t>
          </a:r>
          <a:br>
            <a:rPr lang="de-DE" sz="1100" i="0" kern="1200" dirty="0"/>
          </a:br>
          <a:r>
            <a:rPr lang="de-DE" sz="1100" i="0" kern="1200" dirty="0"/>
            <a:t>Die Frage ist ungewöhnlich. Doch mit einer selbst gefundenen Lösung sind Menschen zufriedener. Oft ist das genau der Vorschlag, den du auch gemacht hättest. </a:t>
          </a:r>
          <a:endParaRPr lang="de-DE" sz="1100" kern="1200" dirty="0"/>
        </a:p>
      </dsp:txBody>
      <dsp:txXfrm>
        <a:off x="0" y="2689811"/>
        <a:ext cx="11105504" cy="623700"/>
      </dsp:txXfrm>
    </dsp:sp>
    <dsp:sp modelId="{6A1F0615-29FF-4F69-A9A4-55A364BE40C7}">
      <dsp:nvSpPr>
        <dsp:cNvPr id="0" name=""/>
        <dsp:cNvSpPr/>
      </dsp:nvSpPr>
      <dsp:spPr>
        <a:xfrm>
          <a:off x="555275" y="2527451"/>
          <a:ext cx="7773852" cy="324720"/>
        </a:xfrm>
        <a:prstGeom prst="roundRect">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93833" tIns="0" rIns="293833" bIns="0" numCol="1" spcCol="1270" anchor="ctr" anchorCtr="0">
          <a:noAutofit/>
        </a:bodyPr>
        <a:lstStyle/>
        <a:p>
          <a:pPr marL="0" lvl="0" indent="0" algn="l" defTabSz="622300">
            <a:lnSpc>
              <a:spcPct val="90000"/>
            </a:lnSpc>
            <a:spcBef>
              <a:spcPct val="0"/>
            </a:spcBef>
            <a:spcAft>
              <a:spcPct val="35000"/>
            </a:spcAft>
            <a:buNone/>
          </a:pPr>
          <a:r>
            <a:rPr lang="de-DE" sz="1400" kern="1200" dirty="0">
              <a:solidFill>
                <a:prstClr val="black"/>
              </a:solidFill>
              <a:latin typeface="Calibri" panose="020F0502020204030204"/>
              <a:ea typeface="+mn-ea"/>
              <a:cs typeface="+mn-cs"/>
            </a:rPr>
            <a:t>4. Den Anderen nach einer Lösung fragen</a:t>
          </a:r>
        </a:p>
      </dsp:txBody>
      <dsp:txXfrm>
        <a:off x="571127" y="2543303"/>
        <a:ext cx="7742148" cy="293016"/>
      </dsp:txXfrm>
    </dsp:sp>
    <dsp:sp modelId="{078C0971-3DC2-4B6E-9ED4-B3699BDB3421}">
      <dsp:nvSpPr>
        <dsp:cNvPr id="0" name=""/>
        <dsp:cNvSpPr/>
      </dsp:nvSpPr>
      <dsp:spPr>
        <a:xfrm>
          <a:off x="0" y="3535271"/>
          <a:ext cx="11105504" cy="467775"/>
        </a:xfrm>
        <a:prstGeom prst="rect">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61911" tIns="229108" rIns="861911" bIns="78232" numCol="1" spcCol="1270" anchor="t" anchorCtr="0">
          <a:noAutofit/>
        </a:bodyPr>
        <a:lstStyle/>
        <a:p>
          <a:pPr marL="57150" lvl="1" indent="-57150" algn="l" defTabSz="488950">
            <a:lnSpc>
              <a:spcPct val="90000"/>
            </a:lnSpc>
            <a:spcBef>
              <a:spcPct val="0"/>
            </a:spcBef>
            <a:spcAft>
              <a:spcPct val="15000"/>
            </a:spcAft>
            <a:buNone/>
          </a:pPr>
          <a:r>
            <a:rPr lang="de-DE" sz="1100" kern="1200" dirty="0"/>
            <a:t>Falls der Vorschlag nicht passt: Gehe Punkt 1 bis 3 noch einmal durch und formuliere deinen Vorschlag als Frage. „Was halten Sie davon, wenn … ?“</a:t>
          </a:r>
        </a:p>
      </dsp:txBody>
      <dsp:txXfrm>
        <a:off x="0" y="3535271"/>
        <a:ext cx="11105504" cy="467775"/>
      </dsp:txXfrm>
    </dsp:sp>
    <dsp:sp modelId="{5668C565-3BDE-4F50-A409-63B28451098A}">
      <dsp:nvSpPr>
        <dsp:cNvPr id="0" name=""/>
        <dsp:cNvSpPr/>
      </dsp:nvSpPr>
      <dsp:spPr>
        <a:xfrm>
          <a:off x="555275" y="3372911"/>
          <a:ext cx="7773852" cy="324720"/>
        </a:xfrm>
        <a:prstGeom prst="roundRect">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93833" tIns="0" rIns="293833" bIns="0" numCol="1" spcCol="1270" anchor="ctr" anchorCtr="0">
          <a:noAutofit/>
        </a:bodyPr>
        <a:lstStyle/>
        <a:p>
          <a:pPr marL="0" lvl="0" indent="0" algn="l" defTabSz="622300">
            <a:lnSpc>
              <a:spcPct val="90000"/>
            </a:lnSpc>
            <a:spcBef>
              <a:spcPct val="0"/>
            </a:spcBef>
            <a:spcAft>
              <a:spcPct val="35000"/>
            </a:spcAft>
            <a:buNone/>
          </a:pPr>
          <a:r>
            <a:rPr lang="de-DE" sz="1400" kern="1200" dirty="0">
              <a:solidFill>
                <a:prstClr val="black"/>
              </a:solidFill>
              <a:latin typeface="Calibri" panose="020F0502020204030204"/>
              <a:ea typeface="+mn-ea"/>
              <a:cs typeface="+mn-cs"/>
            </a:rPr>
            <a:t>5. Gemeinsam eine Lösung finden</a:t>
          </a:r>
          <a:r>
            <a:rPr lang="de-DE" sz="1100" kern="1200" dirty="0"/>
            <a:t>.</a:t>
          </a:r>
        </a:p>
      </dsp:txBody>
      <dsp:txXfrm>
        <a:off x="571127" y="3388763"/>
        <a:ext cx="7742148" cy="293016"/>
      </dsp:txXfrm>
    </dsp:sp>
    <dsp:sp modelId="{7AAE61F1-29ED-4F91-8D81-924B0AE165AC}">
      <dsp:nvSpPr>
        <dsp:cNvPr id="0" name=""/>
        <dsp:cNvSpPr/>
      </dsp:nvSpPr>
      <dsp:spPr>
        <a:xfrm>
          <a:off x="0" y="4224806"/>
          <a:ext cx="11105504" cy="623700"/>
        </a:xfrm>
        <a:prstGeom prst="rect">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61911" tIns="229108" rIns="861911" bIns="78232" numCol="1" spcCol="1270" anchor="t" anchorCtr="0">
          <a:noAutofit/>
        </a:bodyPr>
        <a:lstStyle/>
        <a:p>
          <a:pPr marL="57150" lvl="1" indent="-57150" algn="l" defTabSz="488950">
            <a:lnSpc>
              <a:spcPct val="90000"/>
            </a:lnSpc>
            <a:spcBef>
              <a:spcPct val="0"/>
            </a:spcBef>
            <a:spcAft>
              <a:spcPct val="15000"/>
            </a:spcAft>
            <a:buNone/>
          </a:pPr>
          <a:r>
            <a:rPr lang="de-DE" sz="1100" kern="1200" dirty="0"/>
            <a:t>Damit versicherst du dich und deinem Gegenüber, dass das Gespräch zum Ende kommt und ihr das gleiche Verständnis habt, wie es weitergeht. Eine gute Formulierung kann sein: „Also: Wir machen jetzt Folgendes.“</a:t>
          </a:r>
        </a:p>
      </dsp:txBody>
      <dsp:txXfrm>
        <a:off x="0" y="4224806"/>
        <a:ext cx="11105504" cy="623700"/>
      </dsp:txXfrm>
    </dsp:sp>
    <dsp:sp modelId="{F716982A-FBF0-41B2-92BF-7D1A15D3B3C0}">
      <dsp:nvSpPr>
        <dsp:cNvPr id="0" name=""/>
        <dsp:cNvSpPr/>
      </dsp:nvSpPr>
      <dsp:spPr>
        <a:xfrm>
          <a:off x="555275" y="4062446"/>
          <a:ext cx="7773852" cy="324720"/>
        </a:xfrm>
        <a:prstGeom prst="roundRect">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93833" tIns="0" rIns="293833" bIns="0" numCol="1" spcCol="1270" anchor="ctr" anchorCtr="0">
          <a:noAutofit/>
        </a:bodyPr>
        <a:lstStyle/>
        <a:p>
          <a:pPr marL="0" lvl="0" indent="0" algn="l" defTabSz="622300">
            <a:lnSpc>
              <a:spcPct val="90000"/>
            </a:lnSpc>
            <a:spcBef>
              <a:spcPct val="0"/>
            </a:spcBef>
            <a:spcAft>
              <a:spcPct val="35000"/>
            </a:spcAft>
            <a:buNone/>
          </a:pPr>
          <a:r>
            <a:rPr lang="de-DE" sz="1400" kern="1200" dirty="0">
              <a:solidFill>
                <a:prstClr val="black"/>
              </a:solidFill>
              <a:latin typeface="Calibri" panose="020F0502020204030204"/>
              <a:ea typeface="+mn-ea"/>
              <a:cs typeface="+mn-cs"/>
            </a:rPr>
            <a:t>6. Ergebnis zusammenfassen oder wiederholen</a:t>
          </a:r>
        </a:p>
      </dsp:txBody>
      <dsp:txXfrm>
        <a:off x="571127" y="4078298"/>
        <a:ext cx="7742148" cy="293016"/>
      </dsp:txXfrm>
    </dsp:sp>
    <dsp:sp modelId="{191DD11D-B594-467B-9E1A-DD8EE57CB631}">
      <dsp:nvSpPr>
        <dsp:cNvPr id="0" name=""/>
        <dsp:cNvSpPr/>
      </dsp:nvSpPr>
      <dsp:spPr>
        <a:xfrm>
          <a:off x="0" y="5070266"/>
          <a:ext cx="11105504" cy="623700"/>
        </a:xfrm>
        <a:prstGeom prst="rect">
          <a:avLst/>
        </a:prstGeom>
        <a:solidFill>
          <a:schemeClr val="lt1">
            <a:alpha val="90000"/>
            <a:hueOff val="0"/>
            <a:satOff val="0"/>
            <a:lumOff val="0"/>
            <a:alphaOff val="0"/>
          </a:schemeClr>
        </a:solidFill>
        <a:ln w="6350" cap="flat" cmpd="sng" algn="ctr">
          <a:solidFill>
            <a:schemeClr val="accent2">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861911" tIns="229108" rIns="861911" bIns="78232" numCol="1" spcCol="1270" anchor="t" anchorCtr="0">
          <a:noAutofit/>
        </a:bodyPr>
        <a:lstStyle/>
        <a:p>
          <a:pPr marL="57150" lvl="1" indent="-57150" algn="l" defTabSz="488950">
            <a:lnSpc>
              <a:spcPct val="90000"/>
            </a:lnSpc>
            <a:spcBef>
              <a:spcPct val="0"/>
            </a:spcBef>
            <a:spcAft>
              <a:spcPct val="15000"/>
            </a:spcAft>
            <a:buNone/>
          </a:pPr>
          <a:r>
            <a:rPr lang="de-DE" sz="1100" kern="1200" dirty="0"/>
            <a:t>Egal, wie das Gespräch begonnen hat. Wenn es irgendwie geht, solltest du ein versöhnliches Ende finden. </a:t>
          </a:r>
          <a:br>
            <a:rPr lang="de-DE" sz="1100" kern="1200" dirty="0"/>
          </a:br>
          <a:r>
            <a:rPr lang="de-DE" sz="1100" kern="1200" dirty="0"/>
            <a:t>Zum Beispiel indem du dich bedankst: „Danke, dass Sie Bescheid gesagt haben.“ oder „Danke für Ihr Verständnis.“</a:t>
          </a:r>
        </a:p>
      </dsp:txBody>
      <dsp:txXfrm>
        <a:off x="0" y="5070266"/>
        <a:ext cx="11105504" cy="623700"/>
      </dsp:txXfrm>
    </dsp:sp>
    <dsp:sp modelId="{1E91C4C0-403C-48C4-A8EB-FD7CB773F574}">
      <dsp:nvSpPr>
        <dsp:cNvPr id="0" name=""/>
        <dsp:cNvSpPr/>
      </dsp:nvSpPr>
      <dsp:spPr>
        <a:xfrm>
          <a:off x="555275" y="4907906"/>
          <a:ext cx="7773852" cy="324720"/>
        </a:xfrm>
        <a:prstGeom prst="roundRect">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93833" tIns="0" rIns="293833" bIns="0" numCol="1" spcCol="1270" anchor="ctr" anchorCtr="0">
          <a:noAutofit/>
        </a:bodyPr>
        <a:lstStyle/>
        <a:p>
          <a:pPr marL="0" lvl="0" indent="0" algn="l" defTabSz="622300">
            <a:lnSpc>
              <a:spcPct val="90000"/>
            </a:lnSpc>
            <a:spcBef>
              <a:spcPct val="0"/>
            </a:spcBef>
            <a:spcAft>
              <a:spcPct val="35000"/>
            </a:spcAft>
            <a:buNone/>
          </a:pPr>
          <a:r>
            <a:rPr lang="de-DE" sz="1400" kern="1200" dirty="0">
              <a:solidFill>
                <a:prstClr val="black"/>
              </a:solidFill>
              <a:latin typeface="Calibri" panose="020F0502020204030204"/>
              <a:ea typeface="+mn-ea"/>
              <a:cs typeface="+mn-cs"/>
            </a:rPr>
            <a:t>7. Bedanke dich</a:t>
          </a:r>
        </a:p>
      </dsp:txBody>
      <dsp:txXfrm>
        <a:off x="571127" y="4923758"/>
        <a:ext cx="7742148" cy="293016"/>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FB878A83-D527-4D59-A4E2-392EE3F2C75E}" type="datetimeFigureOut">
              <a:rPr lang="de-DE" smtClean="0"/>
              <a:t>18.04.2017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E45E81A-F048-4E27-8EA4-C9CFE4D52405}" type="slidenum">
              <a:rPr lang="de-DE" smtClean="0"/>
              <a:t>‹Nr.›</a:t>
            </a:fld>
            <a:endParaRPr lang="de-DE"/>
          </a:p>
        </p:txBody>
      </p:sp>
    </p:spTree>
    <p:extLst>
      <p:ext uri="{BB962C8B-B14F-4D97-AF65-F5344CB8AC3E}">
        <p14:creationId xmlns:p14="http://schemas.microsoft.com/office/powerpoint/2010/main" val="1154284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FB878A83-D527-4D59-A4E2-392EE3F2C75E}" type="datetimeFigureOut">
              <a:rPr lang="de-DE" smtClean="0"/>
              <a:t>18.04.2017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E45E81A-F048-4E27-8EA4-C9CFE4D52405}" type="slidenum">
              <a:rPr lang="de-DE" smtClean="0"/>
              <a:t>‹Nr.›</a:t>
            </a:fld>
            <a:endParaRPr lang="de-DE"/>
          </a:p>
        </p:txBody>
      </p:sp>
    </p:spTree>
    <p:extLst>
      <p:ext uri="{BB962C8B-B14F-4D97-AF65-F5344CB8AC3E}">
        <p14:creationId xmlns:p14="http://schemas.microsoft.com/office/powerpoint/2010/main" val="1043265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FB878A83-D527-4D59-A4E2-392EE3F2C75E}" type="datetimeFigureOut">
              <a:rPr lang="de-DE" smtClean="0"/>
              <a:t>18.04.2017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E45E81A-F048-4E27-8EA4-C9CFE4D52405}" type="slidenum">
              <a:rPr lang="de-DE" smtClean="0"/>
              <a:t>‹Nr.›</a:t>
            </a:fld>
            <a:endParaRPr lang="de-DE"/>
          </a:p>
        </p:txBody>
      </p:sp>
    </p:spTree>
    <p:extLst>
      <p:ext uri="{BB962C8B-B14F-4D97-AF65-F5344CB8AC3E}">
        <p14:creationId xmlns:p14="http://schemas.microsoft.com/office/powerpoint/2010/main" val="3817331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FB878A83-D527-4D59-A4E2-392EE3F2C75E}" type="datetimeFigureOut">
              <a:rPr lang="de-DE" smtClean="0"/>
              <a:t>18.04.2017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E45E81A-F048-4E27-8EA4-C9CFE4D52405}" type="slidenum">
              <a:rPr lang="de-DE" smtClean="0"/>
              <a:t>‹Nr.›</a:t>
            </a:fld>
            <a:endParaRPr lang="de-DE"/>
          </a:p>
        </p:txBody>
      </p:sp>
    </p:spTree>
    <p:extLst>
      <p:ext uri="{BB962C8B-B14F-4D97-AF65-F5344CB8AC3E}">
        <p14:creationId xmlns:p14="http://schemas.microsoft.com/office/powerpoint/2010/main" val="21013033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4" name="Datumsplatzhalter 3"/>
          <p:cNvSpPr>
            <a:spLocks noGrp="1"/>
          </p:cNvSpPr>
          <p:nvPr>
            <p:ph type="dt" sz="half" idx="10"/>
          </p:nvPr>
        </p:nvSpPr>
        <p:spPr/>
        <p:txBody>
          <a:bodyPr/>
          <a:lstStyle/>
          <a:p>
            <a:fld id="{FB878A83-D527-4D59-A4E2-392EE3F2C75E}" type="datetimeFigureOut">
              <a:rPr lang="de-DE" smtClean="0"/>
              <a:t>18.04.2017</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4E45E81A-F048-4E27-8EA4-C9CFE4D52405}" type="slidenum">
              <a:rPr lang="de-DE" smtClean="0"/>
              <a:t>‹Nr.›</a:t>
            </a:fld>
            <a:endParaRPr lang="de-DE"/>
          </a:p>
        </p:txBody>
      </p:sp>
    </p:spTree>
    <p:extLst>
      <p:ext uri="{BB962C8B-B14F-4D97-AF65-F5344CB8AC3E}">
        <p14:creationId xmlns:p14="http://schemas.microsoft.com/office/powerpoint/2010/main" val="1543728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FB878A83-D527-4D59-A4E2-392EE3F2C75E}" type="datetimeFigureOut">
              <a:rPr lang="de-DE" smtClean="0"/>
              <a:t>18.04.2017</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4E45E81A-F048-4E27-8EA4-C9CFE4D52405}" type="slidenum">
              <a:rPr lang="de-DE" smtClean="0"/>
              <a:t>‹Nr.›</a:t>
            </a:fld>
            <a:endParaRPr lang="de-DE"/>
          </a:p>
        </p:txBody>
      </p:sp>
    </p:spTree>
    <p:extLst>
      <p:ext uri="{BB962C8B-B14F-4D97-AF65-F5344CB8AC3E}">
        <p14:creationId xmlns:p14="http://schemas.microsoft.com/office/powerpoint/2010/main" val="1222034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FB878A83-D527-4D59-A4E2-392EE3F2C75E}" type="datetimeFigureOut">
              <a:rPr lang="de-DE" smtClean="0"/>
              <a:t>18.04.2017</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4E45E81A-F048-4E27-8EA4-C9CFE4D52405}" type="slidenum">
              <a:rPr lang="de-DE" smtClean="0"/>
              <a:t>‹Nr.›</a:t>
            </a:fld>
            <a:endParaRPr lang="de-DE"/>
          </a:p>
        </p:txBody>
      </p:sp>
    </p:spTree>
    <p:extLst>
      <p:ext uri="{BB962C8B-B14F-4D97-AF65-F5344CB8AC3E}">
        <p14:creationId xmlns:p14="http://schemas.microsoft.com/office/powerpoint/2010/main" val="13529543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FB878A83-D527-4D59-A4E2-392EE3F2C75E}" type="datetimeFigureOut">
              <a:rPr lang="de-DE" smtClean="0"/>
              <a:t>18.04.2017</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4E45E81A-F048-4E27-8EA4-C9CFE4D52405}" type="slidenum">
              <a:rPr lang="de-DE" smtClean="0"/>
              <a:t>‹Nr.›</a:t>
            </a:fld>
            <a:endParaRPr lang="de-DE"/>
          </a:p>
        </p:txBody>
      </p:sp>
    </p:spTree>
    <p:extLst>
      <p:ext uri="{BB962C8B-B14F-4D97-AF65-F5344CB8AC3E}">
        <p14:creationId xmlns:p14="http://schemas.microsoft.com/office/powerpoint/2010/main" val="2523567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FB878A83-D527-4D59-A4E2-392EE3F2C75E}" type="datetimeFigureOut">
              <a:rPr lang="de-DE" smtClean="0"/>
              <a:t>18.04.2017</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4E45E81A-F048-4E27-8EA4-C9CFE4D52405}" type="slidenum">
              <a:rPr lang="de-DE" smtClean="0"/>
              <a:t>‹Nr.›</a:t>
            </a:fld>
            <a:endParaRPr lang="de-DE"/>
          </a:p>
        </p:txBody>
      </p:sp>
    </p:spTree>
    <p:extLst>
      <p:ext uri="{BB962C8B-B14F-4D97-AF65-F5344CB8AC3E}">
        <p14:creationId xmlns:p14="http://schemas.microsoft.com/office/powerpoint/2010/main" val="2158502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FB878A83-D527-4D59-A4E2-392EE3F2C75E}" type="datetimeFigureOut">
              <a:rPr lang="de-DE" smtClean="0"/>
              <a:t>18.04.2017</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4E45E81A-F048-4E27-8EA4-C9CFE4D52405}" type="slidenum">
              <a:rPr lang="de-DE" smtClean="0"/>
              <a:t>‹Nr.›</a:t>
            </a:fld>
            <a:endParaRPr lang="de-DE"/>
          </a:p>
        </p:txBody>
      </p:sp>
    </p:spTree>
    <p:extLst>
      <p:ext uri="{BB962C8B-B14F-4D97-AF65-F5344CB8AC3E}">
        <p14:creationId xmlns:p14="http://schemas.microsoft.com/office/powerpoint/2010/main" val="262253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FB878A83-D527-4D59-A4E2-392EE3F2C75E}" type="datetimeFigureOut">
              <a:rPr lang="de-DE" smtClean="0"/>
              <a:t>18.04.2017</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4E45E81A-F048-4E27-8EA4-C9CFE4D52405}" type="slidenum">
              <a:rPr lang="de-DE" smtClean="0"/>
              <a:t>‹Nr.›</a:t>
            </a:fld>
            <a:endParaRPr lang="de-DE"/>
          </a:p>
        </p:txBody>
      </p:sp>
    </p:spTree>
    <p:extLst>
      <p:ext uri="{BB962C8B-B14F-4D97-AF65-F5344CB8AC3E}">
        <p14:creationId xmlns:p14="http://schemas.microsoft.com/office/powerpoint/2010/main" val="34878092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878A83-D527-4D59-A4E2-392EE3F2C75E}" type="datetimeFigureOut">
              <a:rPr lang="de-DE" smtClean="0"/>
              <a:t>18.04.2017</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45E81A-F048-4E27-8EA4-C9CFE4D52405}" type="slidenum">
              <a:rPr lang="de-DE" smtClean="0"/>
              <a:t>‹Nr.›</a:t>
            </a:fld>
            <a:endParaRPr lang="de-DE"/>
          </a:p>
        </p:txBody>
      </p:sp>
    </p:spTree>
    <p:extLst>
      <p:ext uri="{BB962C8B-B14F-4D97-AF65-F5344CB8AC3E}">
        <p14:creationId xmlns:p14="http://schemas.microsoft.com/office/powerpoint/2010/main" val="2776559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info@kompetenz-trainieren.de" TargetMode="External"/><Relationship Id="rId3" Type="http://schemas.openxmlformats.org/officeDocument/2006/relationships/diagramLayout" Target="../diagrams/layout1.xml"/><Relationship Id="rId7" Type="http://schemas.openxmlformats.org/officeDocument/2006/relationships/hyperlink" Target="http://www.kompetenz-im-krankenhaus.de/" TargetMode="Externa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3999" y="1122363"/>
            <a:ext cx="10251233" cy="2387600"/>
          </a:xfrm>
        </p:spPr>
        <p:txBody>
          <a:bodyPr/>
          <a:lstStyle/>
          <a:p>
            <a:endParaRPr lang="de-DE"/>
          </a:p>
        </p:txBody>
      </p:sp>
      <p:sp>
        <p:nvSpPr>
          <p:cNvPr id="3" name="Untertitel 2"/>
          <p:cNvSpPr>
            <a:spLocks noGrp="1"/>
          </p:cNvSpPr>
          <p:nvPr>
            <p:ph type="subTitle" idx="1"/>
          </p:nvPr>
        </p:nvSpPr>
        <p:spPr/>
        <p:txBody>
          <a:bodyPr/>
          <a:lstStyle/>
          <a:p>
            <a:endParaRPr lang="de-DE"/>
          </a:p>
        </p:txBody>
      </p:sp>
      <p:graphicFrame>
        <p:nvGraphicFramePr>
          <p:cNvPr id="6" name="Diagramm 5"/>
          <p:cNvGraphicFramePr/>
          <p:nvPr>
            <p:extLst>
              <p:ext uri="{D42A27DB-BD31-4B8C-83A1-F6EECF244321}">
                <p14:modId xmlns:p14="http://schemas.microsoft.com/office/powerpoint/2010/main" val="1744340121"/>
              </p:ext>
            </p:extLst>
          </p:nvPr>
        </p:nvGraphicFramePr>
        <p:xfrm>
          <a:off x="765110" y="657608"/>
          <a:ext cx="11105504" cy="5840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feld 6"/>
          <p:cNvSpPr txBox="1"/>
          <p:nvPr/>
        </p:nvSpPr>
        <p:spPr>
          <a:xfrm>
            <a:off x="765110" y="195943"/>
            <a:ext cx="11105504" cy="461665"/>
          </a:xfrm>
          <a:prstGeom prst="rect">
            <a:avLst/>
          </a:prstGeom>
          <a:solidFill>
            <a:schemeClr val="accent5">
              <a:lumMod val="60000"/>
              <a:lumOff val="40000"/>
            </a:schemeClr>
          </a:solidFill>
        </p:spPr>
        <p:txBody>
          <a:bodyPr wrap="square" rtlCol="0">
            <a:spAutoFit/>
          </a:bodyPr>
          <a:lstStyle/>
          <a:p>
            <a:r>
              <a:rPr lang="de-DE" sz="2400" b="1" dirty="0"/>
              <a:t>Die sieben Schritte zum erfolgreichen Umgang mit Beschwerden</a:t>
            </a:r>
          </a:p>
        </p:txBody>
      </p:sp>
      <p:sp>
        <p:nvSpPr>
          <p:cNvPr id="8" name="Textfeld 7"/>
          <p:cNvSpPr txBox="1"/>
          <p:nvPr/>
        </p:nvSpPr>
        <p:spPr>
          <a:xfrm>
            <a:off x="765110" y="6498571"/>
            <a:ext cx="11105504" cy="323165"/>
          </a:xfrm>
          <a:prstGeom prst="rect">
            <a:avLst/>
          </a:prstGeom>
          <a:noFill/>
          <a:ln>
            <a:solidFill>
              <a:schemeClr val="accent5">
                <a:lumMod val="60000"/>
                <a:lumOff val="40000"/>
              </a:schemeClr>
            </a:solidFill>
          </a:ln>
        </p:spPr>
        <p:txBody>
          <a:bodyPr wrap="square" rtlCol="0">
            <a:spAutoFit/>
          </a:bodyPr>
          <a:lstStyle/>
          <a:p>
            <a:r>
              <a:rPr lang="de-DE" sz="1500" dirty="0"/>
              <a:t>Mehr Informationen bekommst du unter </a:t>
            </a:r>
            <a:r>
              <a:rPr lang="de-DE" sz="1500" dirty="0">
                <a:hlinkClick r:id="rId7"/>
              </a:rPr>
              <a:t>www.kompetenz-im-krankenhaus.de</a:t>
            </a:r>
            <a:r>
              <a:rPr lang="de-DE" sz="1500" dirty="0"/>
              <a:t> </a:t>
            </a:r>
            <a:r>
              <a:rPr lang="de-DE" sz="1500" dirty="0" err="1">
                <a:hlinkClick r:id="rId8"/>
              </a:rPr>
              <a:t>info</a:t>
            </a:r>
            <a:r>
              <a:rPr lang="de-DE" sz="1500" dirty="0">
                <a:hlinkClick r:id="rId8"/>
              </a:rPr>
              <a:t>@kompetenz-trainieren.de</a:t>
            </a:r>
            <a:r>
              <a:rPr lang="de-DE" sz="1500" dirty="0"/>
              <a:t> © 2017 – Michael Wachholz </a:t>
            </a:r>
          </a:p>
        </p:txBody>
      </p:sp>
    </p:spTree>
    <p:extLst>
      <p:ext uri="{BB962C8B-B14F-4D97-AF65-F5344CB8AC3E}">
        <p14:creationId xmlns:p14="http://schemas.microsoft.com/office/powerpoint/2010/main" val="3572928239"/>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323</Words>
  <Application>Microsoft Office PowerPoint</Application>
  <PresentationFormat>Breitbild</PresentationFormat>
  <Paragraphs>16</Paragraphs>
  <Slides>1</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vt:i4>
      </vt:variant>
    </vt:vector>
  </HeadingPairs>
  <TitlesOfParts>
    <vt:vector size="5" baseType="lpstr">
      <vt:lpstr>Arial</vt:lpstr>
      <vt:lpstr>Calibri</vt:lpstr>
      <vt:lpstr>Calibri Light</vt:lpstr>
      <vt:lpstr>Office</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Michael Wachholz</dc:creator>
  <cp:lastModifiedBy>Michael Wachholz</cp:lastModifiedBy>
  <cp:revision>8</cp:revision>
  <dcterms:created xsi:type="dcterms:W3CDTF">2017-04-18T07:35:22Z</dcterms:created>
  <dcterms:modified xsi:type="dcterms:W3CDTF">2017-04-18T08:06:28Z</dcterms:modified>
</cp:coreProperties>
</file>